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3.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4.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5.xml" ContentType="application/vnd.openxmlformats-officedocument.themeOverr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6.xml" ContentType="application/vnd.openxmlformats-officedocument.themeOverr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7.xml" ContentType="application/vnd.openxmlformats-officedocument.themeOverride+xml"/>
  <Override PartName="/ppt/notesSlides/notesSlide3.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8.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9.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10.xml" ContentType="application/vnd.openxmlformats-officedocument.themeOverr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11.xml" ContentType="application/vnd.openxmlformats-officedocument.themeOverr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12.xml" ContentType="application/vnd.openxmlformats-officedocument.themeOverr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82" r:id="rId1"/>
  </p:sldMasterIdLst>
  <p:notesMasterIdLst>
    <p:notesMasterId r:id="rId24"/>
  </p:notesMasterIdLst>
  <p:handoutMasterIdLst>
    <p:handoutMasterId r:id="rId25"/>
  </p:handoutMasterIdLst>
  <p:sldIdLst>
    <p:sldId id="256" r:id="rId2"/>
    <p:sldId id="325" r:id="rId3"/>
    <p:sldId id="258" r:id="rId4"/>
    <p:sldId id="313" r:id="rId5"/>
    <p:sldId id="314" r:id="rId6"/>
    <p:sldId id="315" r:id="rId7"/>
    <p:sldId id="331" r:id="rId8"/>
    <p:sldId id="316" r:id="rId9"/>
    <p:sldId id="317" r:id="rId10"/>
    <p:sldId id="319" r:id="rId11"/>
    <p:sldId id="328" r:id="rId12"/>
    <p:sldId id="318" r:id="rId13"/>
    <p:sldId id="320" r:id="rId14"/>
    <p:sldId id="321" r:id="rId15"/>
    <p:sldId id="330" r:id="rId16"/>
    <p:sldId id="323" r:id="rId17"/>
    <p:sldId id="326" r:id="rId18"/>
    <p:sldId id="329" r:id="rId19"/>
    <p:sldId id="327" r:id="rId20"/>
    <p:sldId id="322" r:id="rId21"/>
    <p:sldId id="324" r:id="rId22"/>
    <p:sldId id="290" r:id="rId2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6112A32-C7FE-4AD6-8E70-235A2C31FFA2}">
  <a:tblStyle styleId="{66112A32-C7FE-4AD6-8E70-235A2C31FFA2}"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38" d="100"/>
          <a:sy n="138" d="100"/>
        </p:scale>
        <p:origin x="83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11.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12.xm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package" Target="../embeddings/Microsoft_Excel_Worksheet12.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s-PR" sz="1700" b="1" dirty="0">
                <a:solidFill>
                  <a:schemeClr val="tx1"/>
                </a:solidFill>
              </a:rPr>
              <a:t>Comparativa</a:t>
            </a:r>
            <a:r>
              <a:rPr lang="es-PR" sz="1700" b="1" baseline="0" dirty="0">
                <a:solidFill>
                  <a:schemeClr val="tx1"/>
                </a:solidFill>
              </a:rPr>
              <a:t> de balances para los</a:t>
            </a:r>
          </a:p>
          <a:p>
            <a:pPr>
              <a:defRPr/>
            </a:pPr>
            <a:r>
              <a:rPr lang="es-PR" sz="1700" b="1" baseline="0" dirty="0">
                <a:solidFill>
                  <a:schemeClr val="tx1"/>
                </a:solidFill>
              </a:rPr>
              <a:t>años 2020, 2021, 2022 y 2023</a:t>
            </a:r>
            <a:endParaRPr lang="es-PR" sz="1700" b="1" dirty="0">
              <a:solidFill>
                <a:schemeClr val="tx1"/>
              </a:solidFill>
            </a:endParaRPr>
          </a:p>
        </c:rich>
      </c:tx>
      <c:layout>
        <c:manualLayout>
          <c:xMode val="edge"/>
          <c:yMode val="edge"/>
          <c:x val="0.16305264482802992"/>
          <c:y val="2.7257405260587234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3841453528778858"/>
          <c:y val="0.24728330356173758"/>
          <c:w val="0.82198881203239382"/>
          <c:h val="0.54894897988592972"/>
        </c:manualLayout>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cat>
            <c:strRef>
              <c:f>Sheet1!$A$2:$A$5</c:f>
              <c:strCache>
                <c:ptCount val="4"/>
                <c:pt idx="0">
                  <c:v>2020</c:v>
                </c:pt>
                <c:pt idx="1">
                  <c:v>2021</c:v>
                </c:pt>
                <c:pt idx="2">
                  <c:v>2022</c:v>
                </c:pt>
                <c:pt idx="3">
                  <c:v>2023*</c:v>
                </c:pt>
              </c:strCache>
            </c:strRef>
          </c:cat>
          <c:val>
            <c:numRef>
              <c:f>Sheet1!$B$2:$B$5</c:f>
              <c:numCache>
                <c:formatCode>_("$"* #,##0.00_);_("$"* \(#,##0.00\);_("$"* "-"??_);_(@_)</c:formatCode>
                <c:ptCount val="4"/>
                <c:pt idx="0" formatCode="General">
                  <c:v>126181</c:v>
                </c:pt>
                <c:pt idx="1">
                  <c:v>123610</c:v>
                </c:pt>
                <c:pt idx="2">
                  <c:v>143645</c:v>
                </c:pt>
                <c:pt idx="3">
                  <c:v>77537</c:v>
                </c:pt>
              </c:numCache>
            </c:numRef>
          </c:val>
          <c:extLst>
            <c:ext xmlns:c16="http://schemas.microsoft.com/office/drawing/2014/chart" uri="{C3380CC4-5D6E-409C-BE32-E72D297353CC}">
              <c16:uniqueId val="{00000000-2BD2-441E-8999-0FCEAD145945}"/>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2020</c:v>
                </c:pt>
                <c:pt idx="1">
                  <c:v>2021</c:v>
                </c:pt>
                <c:pt idx="2">
                  <c:v>2022</c:v>
                </c:pt>
                <c:pt idx="3">
                  <c:v>2023*</c:v>
                </c:pt>
              </c:strCache>
            </c:strRef>
          </c:cat>
          <c:val>
            <c:numRef>
              <c:f>Sheet1!$C$2:$C$5</c:f>
              <c:numCache>
                <c:formatCode>General</c:formatCode>
                <c:ptCount val="4"/>
              </c:numCache>
            </c:numRef>
          </c:val>
          <c:extLst>
            <c:ext xmlns:c16="http://schemas.microsoft.com/office/drawing/2014/chart" uri="{C3380CC4-5D6E-409C-BE32-E72D297353CC}">
              <c16:uniqueId val="{00000003-2BD2-441E-8999-0FCEAD145945}"/>
            </c:ext>
          </c:extLst>
        </c:ser>
        <c:dLbls>
          <c:showLegendKey val="0"/>
          <c:showVal val="0"/>
          <c:showCatName val="0"/>
          <c:showSerName val="0"/>
          <c:showPercent val="0"/>
          <c:showBubbleSize val="0"/>
        </c:dLbls>
        <c:gapWidth val="219"/>
        <c:overlap val="-27"/>
        <c:axId val="1523935776"/>
        <c:axId val="1523934816"/>
      </c:barChart>
      <c:catAx>
        <c:axId val="152393577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23934816"/>
        <c:crosses val="autoZero"/>
        <c:auto val="1"/>
        <c:lblAlgn val="ctr"/>
        <c:lblOffset val="100"/>
        <c:noMultiLvlLbl val="0"/>
      </c:catAx>
      <c:valAx>
        <c:axId val="1523934816"/>
        <c:scaling>
          <c:orientation val="minMax"/>
        </c:scaling>
        <c:delete val="0"/>
        <c:axPos val="l"/>
        <c:majorGridlines>
          <c:spPr>
            <a:ln w="9525" cap="flat" cmpd="sng" algn="ctr">
              <a:solidFill>
                <a:schemeClr val="tx1"/>
              </a:solidFill>
              <a:round/>
            </a:ln>
            <a:effectLst/>
          </c:spPr>
        </c:majorGridlines>
        <c:numFmt formatCode="_(&quot;$&quot;* #,##0_);_(&quot;$&quot;* \(#,##0\);_(&quot;$&quot;* &quot;-&quot;_);_(@_)"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23935776"/>
        <c:crosses val="autoZero"/>
        <c:crossBetween val="between"/>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s-PR" sz="1700" b="1" dirty="0">
                <a:solidFill>
                  <a:schemeClr val="tx1"/>
                </a:solidFill>
              </a:rPr>
              <a:t>Comparativa de balances con los años</a:t>
            </a:r>
            <a:r>
              <a:rPr lang="es-PR" sz="1700" b="1" baseline="0" dirty="0">
                <a:solidFill>
                  <a:schemeClr val="tx1"/>
                </a:solidFill>
              </a:rPr>
              <a:t> 2020, 2021, 2022 y 2023</a:t>
            </a:r>
            <a:endParaRPr lang="es-PR" sz="1700" b="1" dirty="0">
              <a:solidFill>
                <a:schemeClr val="tx1"/>
              </a:solidFill>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578274983192984"/>
          <c:y val="0.2771125189873786"/>
          <c:w val="0.81234349979421516"/>
          <c:h val="0.59527630336205295"/>
        </c:manualLayout>
      </c:layout>
      <c:barChart>
        <c:barDir val="col"/>
        <c:grouping val="clustered"/>
        <c:varyColors val="0"/>
        <c:ser>
          <c:idx val="0"/>
          <c:order val="0"/>
          <c:tx>
            <c:strRef>
              <c:f>Sheet1!$B$1</c:f>
              <c:strCache>
                <c:ptCount val="1"/>
                <c:pt idx="0">
                  <c:v>Column1</c:v>
                </c:pt>
              </c:strCache>
            </c:strRef>
          </c:tx>
          <c:spPr>
            <a:solidFill>
              <a:schemeClr val="accent1"/>
            </a:solidFill>
            <a:ln w="76200">
              <a:noFill/>
            </a:ln>
            <a:effectLst/>
          </c:spPr>
          <c:invertIfNegative val="0"/>
          <c:cat>
            <c:strRef>
              <c:f>Sheet1!$A$2:$A$5</c:f>
              <c:strCache>
                <c:ptCount val="4"/>
                <c:pt idx="0">
                  <c:v>2020</c:v>
                </c:pt>
                <c:pt idx="1">
                  <c:v>2021</c:v>
                </c:pt>
                <c:pt idx="2">
                  <c:v>2022</c:v>
                </c:pt>
                <c:pt idx="3">
                  <c:v>2023*</c:v>
                </c:pt>
              </c:strCache>
            </c:strRef>
          </c:cat>
          <c:val>
            <c:numRef>
              <c:f>Sheet1!$B$2:$B$5</c:f>
              <c:numCache>
                <c:formatCode>_("$"* #,##0.00_);_("$"* \(#,##0.00\);_("$"* "-"??_);_(@_)</c:formatCode>
                <c:ptCount val="4"/>
                <c:pt idx="0" formatCode="General">
                  <c:v>139156</c:v>
                </c:pt>
                <c:pt idx="1">
                  <c:v>138881</c:v>
                </c:pt>
                <c:pt idx="2">
                  <c:v>144640</c:v>
                </c:pt>
                <c:pt idx="3">
                  <c:v>159477</c:v>
                </c:pt>
              </c:numCache>
            </c:numRef>
          </c:val>
          <c:extLst>
            <c:ext xmlns:c16="http://schemas.microsoft.com/office/drawing/2014/chart" uri="{C3380CC4-5D6E-409C-BE32-E72D297353CC}">
              <c16:uniqueId val="{00000000-8B36-430B-8122-3D11CA72233A}"/>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2020</c:v>
                </c:pt>
                <c:pt idx="1">
                  <c:v>2021</c:v>
                </c:pt>
                <c:pt idx="2">
                  <c:v>2022</c:v>
                </c:pt>
                <c:pt idx="3">
                  <c:v>2023*</c:v>
                </c:pt>
              </c:strCache>
            </c:strRef>
          </c:cat>
          <c:val>
            <c:numRef>
              <c:f>Sheet1!$C$2:$C$5</c:f>
              <c:numCache>
                <c:formatCode>General</c:formatCode>
                <c:ptCount val="4"/>
              </c:numCache>
            </c:numRef>
          </c:val>
          <c:extLst>
            <c:ext xmlns:c16="http://schemas.microsoft.com/office/drawing/2014/chart" uri="{C3380CC4-5D6E-409C-BE32-E72D297353CC}">
              <c16:uniqueId val="{00000001-8B36-430B-8122-3D11CA72233A}"/>
            </c:ext>
          </c:extLst>
        </c:ser>
        <c:dLbls>
          <c:showLegendKey val="0"/>
          <c:showVal val="0"/>
          <c:showCatName val="0"/>
          <c:showSerName val="0"/>
          <c:showPercent val="0"/>
          <c:showBubbleSize val="0"/>
        </c:dLbls>
        <c:gapWidth val="219"/>
        <c:overlap val="-27"/>
        <c:axId val="1523935776"/>
        <c:axId val="1523934816"/>
      </c:barChart>
      <c:catAx>
        <c:axId val="152393577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23934816"/>
        <c:crosses val="autoZero"/>
        <c:auto val="1"/>
        <c:lblAlgn val="ctr"/>
        <c:lblOffset val="100"/>
        <c:noMultiLvlLbl val="0"/>
      </c:catAx>
      <c:valAx>
        <c:axId val="1523934816"/>
        <c:scaling>
          <c:orientation val="minMax"/>
        </c:scaling>
        <c:delete val="0"/>
        <c:axPos val="l"/>
        <c:majorGridlines>
          <c:spPr>
            <a:ln w="9525" cap="flat" cmpd="sng" algn="ctr">
              <a:solidFill>
                <a:schemeClr val="tx1"/>
              </a:solidFill>
              <a:round/>
            </a:ln>
            <a:effectLst/>
          </c:spPr>
        </c:majorGridlines>
        <c:numFmt formatCode="_(&quot;$&quot;* #,##0_);_(&quot;$&quot;* \(#,##0\);_(&quot;$&quot;* &quot;-&quot;_);_(@_)"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23935776"/>
        <c:crosses val="autoZero"/>
        <c:crossBetween val="between"/>
      </c:valAx>
      <c:spPr>
        <a:noFill/>
        <a:ln>
          <a:solidFill>
            <a:schemeClr val="tx1"/>
          </a:solidFill>
        </a:ln>
        <a:effectLst/>
      </c:spPr>
    </c:plotArea>
    <c:plotVisOnly val="1"/>
    <c:dispBlanksAs val="gap"/>
    <c:showDLblsOverMax val="0"/>
    <c:extLst/>
  </c:chart>
  <c:spPr>
    <a:noFill/>
    <a:ln>
      <a:noFill/>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s-PR" b="1" dirty="0">
                <a:solidFill>
                  <a:schemeClr val="tx1"/>
                </a:solidFill>
              </a:rPr>
              <a:t>Comparativa de balances para los </a:t>
            </a:r>
          </a:p>
          <a:p>
            <a:pPr>
              <a:defRPr/>
            </a:pPr>
            <a:r>
              <a:rPr lang="es-PR" b="1" dirty="0">
                <a:solidFill>
                  <a:schemeClr val="tx1"/>
                </a:solidFill>
              </a:rPr>
              <a:t>años 2020,</a:t>
            </a:r>
            <a:r>
              <a:rPr lang="es-PR" b="1" baseline="0" dirty="0">
                <a:solidFill>
                  <a:schemeClr val="tx1"/>
                </a:solidFill>
              </a:rPr>
              <a:t> 2021, 2022 y 2023</a:t>
            </a:r>
            <a:endParaRPr lang="es-PR" b="1" dirty="0">
              <a:solidFill>
                <a:schemeClr val="tx1"/>
              </a:solidFill>
            </a:endParaRPr>
          </a:p>
        </c:rich>
      </c:tx>
      <c:layout>
        <c:manualLayout>
          <c:xMode val="edge"/>
          <c:yMode val="edge"/>
          <c:x val="0.16137824575045831"/>
          <c:y val="6.6648979127732211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578274983192984"/>
          <c:y val="0.2771125189873786"/>
          <c:w val="0.81234349979421516"/>
          <c:h val="0.59527630336205295"/>
        </c:manualLayout>
      </c:layout>
      <c:barChart>
        <c:barDir val="col"/>
        <c:grouping val="clustered"/>
        <c:varyColors val="0"/>
        <c:ser>
          <c:idx val="0"/>
          <c:order val="0"/>
          <c:tx>
            <c:strRef>
              <c:f>Sheet1!$B$1</c:f>
              <c:strCache>
                <c:ptCount val="1"/>
                <c:pt idx="0">
                  <c:v>Column1</c:v>
                </c:pt>
              </c:strCache>
            </c:strRef>
          </c:tx>
          <c:spPr>
            <a:solidFill>
              <a:schemeClr val="accent1"/>
            </a:solidFill>
            <a:ln w="76200">
              <a:noFill/>
            </a:ln>
            <a:effectLst/>
          </c:spPr>
          <c:invertIfNegative val="0"/>
          <c:cat>
            <c:strRef>
              <c:f>Sheet1!$A$2:$A$5</c:f>
              <c:strCache>
                <c:ptCount val="4"/>
                <c:pt idx="0">
                  <c:v>2020</c:v>
                </c:pt>
                <c:pt idx="1">
                  <c:v>2021</c:v>
                </c:pt>
                <c:pt idx="2">
                  <c:v>2022</c:v>
                </c:pt>
                <c:pt idx="3">
                  <c:v>2023*</c:v>
                </c:pt>
              </c:strCache>
            </c:strRef>
          </c:cat>
          <c:val>
            <c:numRef>
              <c:f>Sheet1!$B$2:$B$5</c:f>
              <c:numCache>
                <c:formatCode>_("$"* #,##0.00_);_("$"* \(#,##0.00\);_("$"* "-"??_);_(@_)</c:formatCode>
                <c:ptCount val="4"/>
                <c:pt idx="0" formatCode="General">
                  <c:v>75209</c:v>
                </c:pt>
                <c:pt idx="1">
                  <c:v>130435</c:v>
                </c:pt>
                <c:pt idx="2">
                  <c:v>76743</c:v>
                </c:pt>
                <c:pt idx="3">
                  <c:v>88149</c:v>
                </c:pt>
              </c:numCache>
            </c:numRef>
          </c:val>
          <c:extLst>
            <c:ext xmlns:c16="http://schemas.microsoft.com/office/drawing/2014/chart" uri="{C3380CC4-5D6E-409C-BE32-E72D297353CC}">
              <c16:uniqueId val="{00000000-8B36-430B-8122-3D11CA72233A}"/>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2020</c:v>
                </c:pt>
                <c:pt idx="1">
                  <c:v>2021</c:v>
                </c:pt>
                <c:pt idx="2">
                  <c:v>2022</c:v>
                </c:pt>
                <c:pt idx="3">
                  <c:v>2023*</c:v>
                </c:pt>
              </c:strCache>
            </c:strRef>
          </c:cat>
          <c:val>
            <c:numRef>
              <c:f>Sheet1!$C$2:$C$5</c:f>
              <c:numCache>
                <c:formatCode>General</c:formatCode>
                <c:ptCount val="4"/>
              </c:numCache>
            </c:numRef>
          </c:val>
          <c:extLst>
            <c:ext xmlns:c16="http://schemas.microsoft.com/office/drawing/2014/chart" uri="{C3380CC4-5D6E-409C-BE32-E72D297353CC}">
              <c16:uniqueId val="{00000001-8B36-430B-8122-3D11CA72233A}"/>
            </c:ext>
          </c:extLst>
        </c:ser>
        <c:dLbls>
          <c:showLegendKey val="0"/>
          <c:showVal val="0"/>
          <c:showCatName val="0"/>
          <c:showSerName val="0"/>
          <c:showPercent val="0"/>
          <c:showBubbleSize val="0"/>
        </c:dLbls>
        <c:gapWidth val="219"/>
        <c:overlap val="-27"/>
        <c:axId val="1523935776"/>
        <c:axId val="1523934816"/>
      </c:barChart>
      <c:catAx>
        <c:axId val="152393577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23934816"/>
        <c:crosses val="autoZero"/>
        <c:auto val="1"/>
        <c:lblAlgn val="ctr"/>
        <c:lblOffset val="100"/>
        <c:noMultiLvlLbl val="0"/>
      </c:catAx>
      <c:valAx>
        <c:axId val="1523934816"/>
        <c:scaling>
          <c:orientation val="minMax"/>
        </c:scaling>
        <c:delete val="0"/>
        <c:axPos val="l"/>
        <c:majorGridlines>
          <c:spPr>
            <a:ln w="9525" cap="flat" cmpd="sng" algn="ctr">
              <a:solidFill>
                <a:schemeClr val="tx1"/>
              </a:solidFill>
              <a:round/>
            </a:ln>
            <a:effectLst/>
          </c:spPr>
        </c:majorGridlines>
        <c:numFmt formatCode="_(&quot;$&quot;* #,##0_);_(&quot;$&quot;* \(#,##0\);_(&quot;$&quot;* &quot;-&quot;_);_(@_)"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23935776"/>
        <c:crosses val="autoZero"/>
        <c:crossBetween val="between"/>
      </c:valAx>
      <c:spPr>
        <a:noFill/>
        <a:ln>
          <a:solidFill>
            <a:schemeClr val="tx1"/>
          </a:solidFill>
        </a:ln>
        <a:effectLst/>
      </c:spPr>
    </c:plotArea>
    <c:plotVisOnly val="1"/>
    <c:dispBlanksAs val="gap"/>
    <c:showDLblsOverMax val="0"/>
    <c:extLst/>
  </c:chart>
  <c:spPr>
    <a:noFill/>
    <a:ln>
      <a:noFill/>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s-PR" sz="1700" b="1" dirty="0">
                <a:solidFill>
                  <a:schemeClr val="tx1"/>
                </a:solidFill>
              </a:rPr>
              <a:t>Comparativa de balances para los </a:t>
            </a:r>
          </a:p>
          <a:p>
            <a:pPr>
              <a:defRPr/>
            </a:pPr>
            <a:r>
              <a:rPr lang="es-PR" sz="1700" b="1" baseline="0" dirty="0">
                <a:solidFill>
                  <a:schemeClr val="tx1"/>
                </a:solidFill>
              </a:rPr>
              <a:t>años 2020, 2021, 2022 y 2023</a:t>
            </a:r>
            <a:endParaRPr lang="es-PR" sz="1700" b="1" dirty="0">
              <a:solidFill>
                <a:schemeClr val="tx1"/>
              </a:solidFill>
            </a:endParaRPr>
          </a:p>
        </c:rich>
      </c:tx>
      <c:layout>
        <c:manualLayout>
          <c:xMode val="edge"/>
          <c:yMode val="edge"/>
          <c:x val="0.17721264912093701"/>
          <c:y val="3.0884960513760374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780111181495127"/>
          <c:y val="0.25114397468162802"/>
          <c:w val="0.8049459418630599"/>
          <c:h val="0.54894897988592972"/>
        </c:manualLayout>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cat>
            <c:strRef>
              <c:f>Sheet1!$A$2:$A$5</c:f>
              <c:strCache>
                <c:ptCount val="4"/>
                <c:pt idx="0">
                  <c:v>2020</c:v>
                </c:pt>
                <c:pt idx="1">
                  <c:v>2021</c:v>
                </c:pt>
                <c:pt idx="2">
                  <c:v>2022</c:v>
                </c:pt>
                <c:pt idx="3">
                  <c:v>2023*</c:v>
                </c:pt>
              </c:strCache>
            </c:strRef>
          </c:cat>
          <c:val>
            <c:numRef>
              <c:f>Sheet1!$B$2:$B$5</c:f>
              <c:numCache>
                <c:formatCode>_("$"* #,##0.00_);_("$"* \(#,##0.00\);_("$"* "-"??_);_(@_)</c:formatCode>
                <c:ptCount val="4"/>
                <c:pt idx="0" formatCode="General">
                  <c:v>174267</c:v>
                </c:pt>
                <c:pt idx="1">
                  <c:v>212200</c:v>
                </c:pt>
                <c:pt idx="2">
                  <c:v>206365</c:v>
                </c:pt>
                <c:pt idx="3">
                  <c:v>235800</c:v>
                </c:pt>
              </c:numCache>
            </c:numRef>
          </c:val>
          <c:extLst>
            <c:ext xmlns:c16="http://schemas.microsoft.com/office/drawing/2014/chart" uri="{C3380CC4-5D6E-409C-BE32-E72D297353CC}">
              <c16:uniqueId val="{00000000-34BD-44BC-BEDE-7DE55F5436ED}"/>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2020</c:v>
                </c:pt>
                <c:pt idx="1">
                  <c:v>2021</c:v>
                </c:pt>
                <c:pt idx="2">
                  <c:v>2022</c:v>
                </c:pt>
                <c:pt idx="3">
                  <c:v>2023*</c:v>
                </c:pt>
              </c:strCache>
            </c:strRef>
          </c:cat>
          <c:val>
            <c:numRef>
              <c:f>Sheet1!$C$2:$C$5</c:f>
              <c:numCache>
                <c:formatCode>General</c:formatCode>
                <c:ptCount val="4"/>
              </c:numCache>
            </c:numRef>
          </c:val>
          <c:extLst>
            <c:ext xmlns:c16="http://schemas.microsoft.com/office/drawing/2014/chart" uri="{C3380CC4-5D6E-409C-BE32-E72D297353CC}">
              <c16:uniqueId val="{00000001-34BD-44BC-BEDE-7DE55F5436ED}"/>
            </c:ext>
          </c:extLst>
        </c:ser>
        <c:dLbls>
          <c:showLegendKey val="0"/>
          <c:showVal val="0"/>
          <c:showCatName val="0"/>
          <c:showSerName val="0"/>
          <c:showPercent val="0"/>
          <c:showBubbleSize val="0"/>
        </c:dLbls>
        <c:gapWidth val="219"/>
        <c:overlap val="-27"/>
        <c:axId val="1523935776"/>
        <c:axId val="1523934816"/>
      </c:barChart>
      <c:catAx>
        <c:axId val="152393577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23934816"/>
        <c:crosses val="autoZero"/>
        <c:auto val="1"/>
        <c:lblAlgn val="ctr"/>
        <c:lblOffset val="100"/>
        <c:noMultiLvlLbl val="0"/>
      </c:catAx>
      <c:valAx>
        <c:axId val="1523934816"/>
        <c:scaling>
          <c:orientation val="minMax"/>
        </c:scaling>
        <c:delete val="0"/>
        <c:axPos val="l"/>
        <c:majorGridlines>
          <c:spPr>
            <a:ln w="9525" cap="flat" cmpd="sng" algn="ctr">
              <a:solidFill>
                <a:schemeClr val="tx1"/>
              </a:solidFill>
              <a:round/>
            </a:ln>
            <a:effectLst/>
          </c:spPr>
        </c:majorGridlines>
        <c:numFmt formatCode="_(&quot;$&quot;* #,##0_);_(&quot;$&quot;* \(#,##0\);_(&quot;$&quot;* &quot;-&quot;_);_(@_)"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23935776"/>
        <c:crosses val="autoZero"/>
        <c:crossBetween val="between"/>
      </c:valAx>
      <c:spPr>
        <a:noFill/>
        <a:ln>
          <a:solidFill>
            <a:schemeClr val="tx1"/>
          </a:solidFill>
        </a:ln>
        <a:effectLst/>
      </c:spPr>
    </c:plotArea>
    <c:plotVisOnly val="1"/>
    <c:dispBlanksAs val="gap"/>
    <c:showDLblsOverMax val="0"/>
    <c:extLst/>
  </c:chart>
  <c:spPr>
    <a:noFill/>
    <a:ln>
      <a:noFill/>
    </a:ln>
    <a:effectLst/>
  </c:spPr>
  <c:txPr>
    <a:bodyPr/>
    <a:lstStyle/>
    <a:p>
      <a:pPr>
        <a:defRPr/>
      </a:pPr>
      <a:endParaRPr lang="en-US"/>
    </a:p>
  </c:txPr>
  <c:externalData r:id="rId4">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s-PR" sz="1800" b="1" dirty="0">
                <a:solidFill>
                  <a:schemeClr val="tx1"/>
                </a:solidFill>
              </a:rPr>
              <a:t>Comparativa de balances para los años</a:t>
            </a:r>
            <a:r>
              <a:rPr lang="es-PR" sz="1800" b="1" baseline="0" dirty="0">
                <a:solidFill>
                  <a:schemeClr val="tx1"/>
                </a:solidFill>
              </a:rPr>
              <a:t> 2020, 2021, 2022 y 2023</a:t>
            </a:r>
            <a:endParaRPr lang="es-PR" sz="1800" b="1" dirty="0">
              <a:solidFill>
                <a:schemeClr val="tx1"/>
              </a:solidFill>
            </a:endParaRPr>
          </a:p>
        </c:rich>
      </c:tx>
      <c:layout>
        <c:manualLayout>
          <c:xMode val="edge"/>
          <c:yMode val="edge"/>
          <c:x val="0.16635042384751866"/>
          <c:y val="3.0884960513760374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3841453528778858"/>
          <c:y val="0.24728330356173758"/>
          <c:w val="0.82198881203239382"/>
          <c:h val="0.54894897988592972"/>
        </c:manualLayout>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cat>
            <c:strRef>
              <c:f>Sheet1!$A$2:$A$6</c:f>
              <c:strCache>
                <c:ptCount val="5"/>
                <c:pt idx="1">
                  <c:v>2020</c:v>
                </c:pt>
                <c:pt idx="2">
                  <c:v>2021</c:v>
                </c:pt>
                <c:pt idx="3">
                  <c:v>2022</c:v>
                </c:pt>
                <c:pt idx="4">
                  <c:v>2023*</c:v>
                </c:pt>
              </c:strCache>
            </c:strRef>
          </c:cat>
          <c:val>
            <c:numRef>
              <c:f>Sheet1!$B$2:$B$6</c:f>
              <c:numCache>
                <c:formatCode>_("$"* #,##0.00_);_("$"* \(#,##0.00\);_("$"* "-"??_);_(@_)</c:formatCode>
                <c:ptCount val="5"/>
                <c:pt idx="1">
                  <c:v>40098</c:v>
                </c:pt>
                <c:pt idx="2">
                  <c:v>57116</c:v>
                </c:pt>
                <c:pt idx="3">
                  <c:v>42134</c:v>
                </c:pt>
                <c:pt idx="4">
                  <c:v>11826</c:v>
                </c:pt>
              </c:numCache>
            </c:numRef>
          </c:val>
          <c:extLst>
            <c:ext xmlns:c16="http://schemas.microsoft.com/office/drawing/2014/chart" uri="{C3380CC4-5D6E-409C-BE32-E72D297353CC}">
              <c16:uniqueId val="{00000000-FB04-4F5F-8C59-2302B1ED2212}"/>
            </c:ext>
          </c:extLst>
        </c:ser>
        <c:ser>
          <c:idx val="1"/>
          <c:order val="1"/>
          <c:tx>
            <c:strRef>
              <c:f>Sheet1!$C$1</c:f>
              <c:strCache>
                <c:ptCount val="1"/>
                <c:pt idx="0">
                  <c:v>Series 2</c:v>
                </c:pt>
              </c:strCache>
            </c:strRef>
          </c:tx>
          <c:spPr>
            <a:solidFill>
              <a:schemeClr val="accent2"/>
            </a:solidFill>
            <a:ln>
              <a:noFill/>
            </a:ln>
            <a:effectLst/>
          </c:spPr>
          <c:invertIfNegative val="0"/>
          <c:cat>
            <c:strRef>
              <c:f>Sheet1!$A$2:$A$6</c:f>
              <c:strCache>
                <c:ptCount val="5"/>
                <c:pt idx="1">
                  <c:v>2020</c:v>
                </c:pt>
                <c:pt idx="2">
                  <c:v>2021</c:v>
                </c:pt>
                <c:pt idx="3">
                  <c:v>2022</c:v>
                </c:pt>
                <c:pt idx="4">
                  <c:v>2023*</c:v>
                </c:pt>
              </c:strCache>
            </c:strRef>
          </c:cat>
          <c:val>
            <c:numRef>
              <c:f>Sheet1!$C$2:$C$6</c:f>
              <c:numCache>
                <c:formatCode>General</c:formatCode>
                <c:ptCount val="5"/>
              </c:numCache>
            </c:numRef>
          </c:val>
          <c:extLst>
            <c:ext xmlns:c16="http://schemas.microsoft.com/office/drawing/2014/chart" uri="{C3380CC4-5D6E-409C-BE32-E72D297353CC}">
              <c16:uniqueId val="{00000001-FB04-4F5F-8C59-2302B1ED2212}"/>
            </c:ext>
          </c:extLst>
        </c:ser>
        <c:dLbls>
          <c:showLegendKey val="0"/>
          <c:showVal val="0"/>
          <c:showCatName val="0"/>
          <c:showSerName val="0"/>
          <c:showPercent val="0"/>
          <c:showBubbleSize val="0"/>
        </c:dLbls>
        <c:gapWidth val="219"/>
        <c:overlap val="-27"/>
        <c:axId val="1523935776"/>
        <c:axId val="1523934816"/>
      </c:barChart>
      <c:catAx>
        <c:axId val="152393577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23934816"/>
        <c:crosses val="autoZero"/>
        <c:auto val="1"/>
        <c:lblAlgn val="ctr"/>
        <c:lblOffset val="100"/>
        <c:noMultiLvlLbl val="0"/>
      </c:catAx>
      <c:valAx>
        <c:axId val="1523934816"/>
        <c:scaling>
          <c:orientation val="minMax"/>
        </c:scaling>
        <c:delete val="0"/>
        <c:axPos val="l"/>
        <c:majorGridlines>
          <c:spPr>
            <a:ln w="9525" cap="flat" cmpd="sng" algn="ctr">
              <a:solidFill>
                <a:schemeClr val="tx1"/>
              </a:solidFill>
              <a:round/>
            </a:ln>
            <a:effectLst/>
          </c:spPr>
        </c:majorGridlines>
        <c:numFmt formatCode="_(&quot;$&quot;* #,##0_);_(&quot;$&quot;* \(#,##0\);_(&quot;$&quot;* &quot;-&quot;_);_(@_)"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23935776"/>
        <c:crosses val="autoZero"/>
        <c:crossBetween val="between"/>
      </c:valAx>
      <c:spPr>
        <a:noFill/>
        <a:ln>
          <a:solidFill>
            <a:schemeClr val="tx1"/>
          </a:solidFill>
        </a:ln>
        <a:effectLst/>
      </c:spPr>
    </c:plotArea>
    <c:plotVisOnly val="1"/>
    <c:dispBlanksAs val="gap"/>
    <c:showDLblsOverMax val="0"/>
    <c:extLst/>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s-PR" sz="1700" b="1" dirty="0">
                <a:solidFill>
                  <a:schemeClr val="tx1"/>
                </a:solidFill>
              </a:rPr>
              <a:t>Comparativa de balances para los años</a:t>
            </a:r>
            <a:r>
              <a:rPr lang="es-PR" sz="1700" b="1" baseline="0" dirty="0">
                <a:solidFill>
                  <a:schemeClr val="tx1"/>
                </a:solidFill>
              </a:rPr>
              <a:t> 2020, 2021, 2022 y 2023</a:t>
            </a:r>
          </a:p>
        </c:rich>
      </c:tx>
      <c:layout>
        <c:manualLayout>
          <c:xMode val="edge"/>
          <c:yMode val="edge"/>
          <c:x val="0.14166416763868009"/>
          <c:y val="2.3363490223360487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3841453528778858"/>
          <c:y val="0.24728330356173758"/>
          <c:w val="0.82198881203239382"/>
          <c:h val="0.54894897988592972"/>
        </c:manualLayout>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cat>
            <c:strRef>
              <c:f>Sheet1!$A$2:$A$5</c:f>
              <c:strCache>
                <c:ptCount val="4"/>
                <c:pt idx="0">
                  <c:v>2020</c:v>
                </c:pt>
                <c:pt idx="1">
                  <c:v>2021</c:v>
                </c:pt>
                <c:pt idx="2">
                  <c:v>2022</c:v>
                </c:pt>
                <c:pt idx="3">
                  <c:v>2023*</c:v>
                </c:pt>
              </c:strCache>
            </c:strRef>
          </c:cat>
          <c:val>
            <c:numRef>
              <c:f>Sheet1!$B$2:$B$5</c:f>
              <c:numCache>
                <c:formatCode>_("$"* #,##0.00_);_("$"* \(#,##0.00\);_("$"* "-"??_);_(@_)</c:formatCode>
                <c:ptCount val="4"/>
                <c:pt idx="0" formatCode="General">
                  <c:v>574</c:v>
                </c:pt>
                <c:pt idx="1">
                  <c:v>837</c:v>
                </c:pt>
                <c:pt idx="2">
                  <c:v>2307</c:v>
                </c:pt>
                <c:pt idx="3">
                  <c:v>2890</c:v>
                </c:pt>
              </c:numCache>
            </c:numRef>
          </c:val>
          <c:extLst>
            <c:ext xmlns:c16="http://schemas.microsoft.com/office/drawing/2014/chart" uri="{C3380CC4-5D6E-409C-BE32-E72D297353CC}">
              <c16:uniqueId val="{00000000-2BD2-441E-8999-0FCEAD145945}"/>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2020</c:v>
                </c:pt>
                <c:pt idx="1">
                  <c:v>2021</c:v>
                </c:pt>
                <c:pt idx="2">
                  <c:v>2022</c:v>
                </c:pt>
                <c:pt idx="3">
                  <c:v>2023*</c:v>
                </c:pt>
              </c:strCache>
            </c:strRef>
          </c:cat>
          <c:val>
            <c:numRef>
              <c:f>Sheet1!$C$2:$C$5</c:f>
              <c:numCache>
                <c:formatCode>General</c:formatCode>
                <c:ptCount val="4"/>
              </c:numCache>
            </c:numRef>
          </c:val>
          <c:extLst>
            <c:ext xmlns:c16="http://schemas.microsoft.com/office/drawing/2014/chart" uri="{C3380CC4-5D6E-409C-BE32-E72D297353CC}">
              <c16:uniqueId val="{00000003-2BD2-441E-8999-0FCEAD145945}"/>
            </c:ext>
          </c:extLst>
        </c:ser>
        <c:dLbls>
          <c:showLegendKey val="0"/>
          <c:showVal val="0"/>
          <c:showCatName val="0"/>
          <c:showSerName val="0"/>
          <c:showPercent val="0"/>
          <c:showBubbleSize val="0"/>
        </c:dLbls>
        <c:gapWidth val="219"/>
        <c:overlap val="-27"/>
        <c:axId val="1523935776"/>
        <c:axId val="1523934816"/>
      </c:barChart>
      <c:catAx>
        <c:axId val="152393577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23934816"/>
        <c:crosses val="autoZero"/>
        <c:auto val="1"/>
        <c:lblAlgn val="ctr"/>
        <c:lblOffset val="100"/>
        <c:noMultiLvlLbl val="0"/>
      </c:catAx>
      <c:valAx>
        <c:axId val="1523934816"/>
        <c:scaling>
          <c:orientation val="minMax"/>
        </c:scaling>
        <c:delete val="0"/>
        <c:axPos val="l"/>
        <c:majorGridlines>
          <c:spPr>
            <a:ln w="9525" cap="flat" cmpd="sng" algn="ctr">
              <a:solidFill>
                <a:schemeClr val="tx1"/>
              </a:solidFill>
              <a:round/>
            </a:ln>
            <a:effectLst/>
          </c:spPr>
        </c:majorGridlines>
        <c:numFmt formatCode="_(&quot;$&quot;* #,##0_);_(&quot;$&quot;* \(#,##0\);_(&quot;$&quot;* &quot;-&quot;_);_(@_)"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23935776"/>
        <c:crosses val="autoZero"/>
        <c:crossBetween val="between"/>
      </c:valAx>
      <c:spPr>
        <a:noFill/>
        <a:ln>
          <a:solidFill>
            <a:schemeClr val="tx1"/>
          </a:solidFill>
        </a:ln>
        <a:effectLst/>
      </c:spPr>
    </c:plotArea>
    <c:plotVisOnly val="1"/>
    <c:dispBlanksAs val="gap"/>
    <c:showDLblsOverMax val="0"/>
    <c:extLst/>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s-PR" sz="1700" b="1" dirty="0">
                <a:solidFill>
                  <a:schemeClr val="tx1"/>
                </a:solidFill>
              </a:rPr>
              <a:t>Comparativa de balances para los años</a:t>
            </a:r>
            <a:r>
              <a:rPr lang="es-PR" sz="1700" b="1" baseline="0" dirty="0">
                <a:solidFill>
                  <a:schemeClr val="tx1"/>
                </a:solidFill>
              </a:rPr>
              <a:t> 2020, 2021, 2022 y 2023</a:t>
            </a:r>
            <a:endParaRPr lang="es-PR" sz="1700" b="1" dirty="0">
              <a:solidFill>
                <a:schemeClr val="tx1"/>
              </a:solidFill>
            </a:endParaRPr>
          </a:p>
        </c:rich>
      </c:tx>
      <c:layout>
        <c:manualLayout>
          <c:xMode val="edge"/>
          <c:yMode val="edge"/>
          <c:x val="0.14143218098102059"/>
          <c:y val="2.3163720385320281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3841453528778858"/>
          <c:y val="0.24728330356173758"/>
          <c:w val="0.82198881203239382"/>
          <c:h val="0.54894897988592972"/>
        </c:manualLayout>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cat>
            <c:strRef>
              <c:f>Sheet1!$A$2:$A$5</c:f>
              <c:strCache>
                <c:ptCount val="4"/>
                <c:pt idx="0">
                  <c:v>2020</c:v>
                </c:pt>
                <c:pt idx="1">
                  <c:v>2021</c:v>
                </c:pt>
                <c:pt idx="2">
                  <c:v>2022</c:v>
                </c:pt>
                <c:pt idx="3">
                  <c:v>2023*</c:v>
                </c:pt>
              </c:strCache>
            </c:strRef>
          </c:cat>
          <c:val>
            <c:numRef>
              <c:f>Sheet1!$B$2:$B$5</c:f>
              <c:numCache>
                <c:formatCode>_("$"* #,##0.00_);_("$"* \(#,##0.00\);_("$"* "-"??_);_(@_)</c:formatCode>
                <c:ptCount val="4"/>
                <c:pt idx="0" formatCode="General">
                  <c:v>2650</c:v>
                </c:pt>
                <c:pt idx="1">
                  <c:v>1207</c:v>
                </c:pt>
                <c:pt idx="3">
                  <c:v>1850</c:v>
                </c:pt>
              </c:numCache>
            </c:numRef>
          </c:val>
          <c:extLst>
            <c:ext xmlns:c16="http://schemas.microsoft.com/office/drawing/2014/chart" uri="{C3380CC4-5D6E-409C-BE32-E72D297353CC}">
              <c16:uniqueId val="{00000000-11EF-480E-8DDA-17EAAE600F74}"/>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2020</c:v>
                </c:pt>
                <c:pt idx="1">
                  <c:v>2021</c:v>
                </c:pt>
                <c:pt idx="2">
                  <c:v>2022</c:v>
                </c:pt>
                <c:pt idx="3">
                  <c:v>2023*</c:v>
                </c:pt>
              </c:strCache>
            </c:strRef>
          </c:cat>
          <c:val>
            <c:numRef>
              <c:f>Sheet1!$C$2:$C$5</c:f>
              <c:numCache>
                <c:formatCode>General</c:formatCode>
                <c:ptCount val="4"/>
              </c:numCache>
            </c:numRef>
          </c:val>
          <c:extLst>
            <c:ext xmlns:c16="http://schemas.microsoft.com/office/drawing/2014/chart" uri="{C3380CC4-5D6E-409C-BE32-E72D297353CC}">
              <c16:uniqueId val="{00000001-11EF-480E-8DDA-17EAAE600F74}"/>
            </c:ext>
          </c:extLst>
        </c:ser>
        <c:dLbls>
          <c:showLegendKey val="0"/>
          <c:showVal val="0"/>
          <c:showCatName val="0"/>
          <c:showSerName val="0"/>
          <c:showPercent val="0"/>
          <c:showBubbleSize val="0"/>
        </c:dLbls>
        <c:gapWidth val="219"/>
        <c:overlap val="-27"/>
        <c:axId val="1523935776"/>
        <c:axId val="1523934816"/>
      </c:barChart>
      <c:catAx>
        <c:axId val="152393577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23934816"/>
        <c:crosses val="autoZero"/>
        <c:auto val="1"/>
        <c:lblAlgn val="ctr"/>
        <c:lblOffset val="100"/>
        <c:noMultiLvlLbl val="0"/>
      </c:catAx>
      <c:valAx>
        <c:axId val="1523934816"/>
        <c:scaling>
          <c:orientation val="minMax"/>
        </c:scaling>
        <c:delete val="0"/>
        <c:axPos val="l"/>
        <c:majorGridlines>
          <c:spPr>
            <a:ln w="9525" cap="flat" cmpd="sng" algn="ctr">
              <a:solidFill>
                <a:schemeClr val="tx1"/>
              </a:solidFill>
              <a:round/>
            </a:ln>
            <a:effectLst/>
          </c:spPr>
        </c:majorGridlines>
        <c:numFmt formatCode="_(&quot;$&quot;* #,##0_);_(&quot;$&quot;* \(#,##0\);_(&quot;$&quot;* &quot;-&quot;_);_(@_)"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23935776"/>
        <c:crosses val="autoZero"/>
        <c:crossBetween val="between"/>
      </c:valAx>
      <c:spPr>
        <a:noFill/>
        <a:ln>
          <a:solidFill>
            <a:schemeClr val="tx1"/>
          </a:solidFill>
        </a:ln>
        <a:effectLst/>
      </c:spPr>
    </c:plotArea>
    <c:plotVisOnly val="1"/>
    <c:dispBlanksAs val="gap"/>
    <c:showDLblsOverMax val="0"/>
    <c:extLst/>
  </c:chart>
  <c:spPr>
    <a:no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s-PR" sz="1700" b="1" dirty="0">
                <a:solidFill>
                  <a:schemeClr val="tx1"/>
                </a:solidFill>
              </a:rPr>
              <a:t>Comparativa de balances para los años</a:t>
            </a:r>
            <a:r>
              <a:rPr lang="es-PR" sz="1700" b="1" baseline="0" dirty="0">
                <a:solidFill>
                  <a:schemeClr val="tx1"/>
                </a:solidFill>
              </a:rPr>
              <a:t> 2020, 2021, 2022 y 2023</a:t>
            </a:r>
            <a:endParaRPr lang="es-PR" sz="1700" b="1" dirty="0">
              <a:solidFill>
                <a:schemeClr val="tx1"/>
              </a:solidFill>
            </a:endParaRPr>
          </a:p>
        </c:rich>
      </c:tx>
      <c:layout>
        <c:manualLayout>
          <c:xMode val="edge"/>
          <c:yMode val="edge"/>
          <c:x val="0.15811470859834612"/>
          <c:y val="3.0884960513760374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3841453528778858"/>
          <c:y val="0.24728330356173758"/>
          <c:w val="0.82198881203239382"/>
          <c:h val="0.54894897988592972"/>
        </c:manualLayout>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cat>
            <c:strRef>
              <c:f>Sheet1!$A$2:$A$5</c:f>
              <c:strCache>
                <c:ptCount val="4"/>
                <c:pt idx="0">
                  <c:v>2020</c:v>
                </c:pt>
                <c:pt idx="1">
                  <c:v>2021</c:v>
                </c:pt>
                <c:pt idx="2">
                  <c:v>2022</c:v>
                </c:pt>
                <c:pt idx="3">
                  <c:v>2023*</c:v>
                </c:pt>
              </c:strCache>
            </c:strRef>
          </c:cat>
          <c:val>
            <c:numRef>
              <c:f>Sheet1!$B$2:$B$5</c:f>
              <c:numCache>
                <c:formatCode>_("$"* #,##0.00_);_("$"* \(#,##0.00\);_("$"* "-"??_);_(@_)</c:formatCode>
                <c:ptCount val="4"/>
                <c:pt idx="0" formatCode="General">
                  <c:v>0</c:v>
                </c:pt>
                <c:pt idx="1">
                  <c:v>67667</c:v>
                </c:pt>
                <c:pt idx="2">
                  <c:v>65334</c:v>
                </c:pt>
                <c:pt idx="3">
                  <c:v>63001</c:v>
                </c:pt>
              </c:numCache>
            </c:numRef>
          </c:val>
          <c:extLst>
            <c:ext xmlns:c16="http://schemas.microsoft.com/office/drawing/2014/chart" uri="{C3380CC4-5D6E-409C-BE32-E72D297353CC}">
              <c16:uniqueId val="{00000000-F8CC-4005-85B5-84EAB82F2F0C}"/>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2020</c:v>
                </c:pt>
                <c:pt idx="1">
                  <c:v>2021</c:v>
                </c:pt>
                <c:pt idx="2">
                  <c:v>2022</c:v>
                </c:pt>
                <c:pt idx="3">
                  <c:v>2023*</c:v>
                </c:pt>
              </c:strCache>
            </c:strRef>
          </c:cat>
          <c:val>
            <c:numRef>
              <c:f>Sheet1!$C$2:$C$5</c:f>
              <c:numCache>
                <c:formatCode>General</c:formatCode>
                <c:ptCount val="4"/>
              </c:numCache>
            </c:numRef>
          </c:val>
          <c:extLst>
            <c:ext xmlns:c16="http://schemas.microsoft.com/office/drawing/2014/chart" uri="{C3380CC4-5D6E-409C-BE32-E72D297353CC}">
              <c16:uniqueId val="{00000001-F8CC-4005-85B5-84EAB82F2F0C}"/>
            </c:ext>
          </c:extLst>
        </c:ser>
        <c:dLbls>
          <c:showLegendKey val="0"/>
          <c:showVal val="0"/>
          <c:showCatName val="0"/>
          <c:showSerName val="0"/>
          <c:showPercent val="0"/>
          <c:showBubbleSize val="0"/>
        </c:dLbls>
        <c:gapWidth val="219"/>
        <c:overlap val="-27"/>
        <c:axId val="1523935776"/>
        <c:axId val="1523934816"/>
      </c:barChart>
      <c:catAx>
        <c:axId val="152393577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23934816"/>
        <c:crosses val="autoZero"/>
        <c:auto val="1"/>
        <c:lblAlgn val="ctr"/>
        <c:lblOffset val="100"/>
        <c:noMultiLvlLbl val="0"/>
      </c:catAx>
      <c:valAx>
        <c:axId val="1523934816"/>
        <c:scaling>
          <c:orientation val="minMax"/>
        </c:scaling>
        <c:delete val="0"/>
        <c:axPos val="l"/>
        <c:majorGridlines>
          <c:spPr>
            <a:ln w="9525" cap="flat" cmpd="sng" algn="ctr">
              <a:solidFill>
                <a:schemeClr val="tx1"/>
              </a:solidFill>
              <a:round/>
            </a:ln>
            <a:effectLst/>
          </c:spPr>
        </c:majorGridlines>
        <c:numFmt formatCode="_(&quot;$&quot;* #,##0_);_(&quot;$&quot;* \(#,##0\);_(&quot;$&quot;* &quot;-&quot;_);_(@_)"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23935776"/>
        <c:crosses val="autoZero"/>
        <c:crossBetween val="between"/>
      </c:valAx>
      <c:spPr>
        <a:noFill/>
        <a:ln>
          <a:solidFill>
            <a:schemeClr val="tx1"/>
          </a:solidFill>
        </a:ln>
        <a:effectLst/>
      </c:spPr>
    </c:plotArea>
    <c:plotVisOnly val="1"/>
    <c:dispBlanksAs val="gap"/>
    <c:showDLblsOverMax val="0"/>
    <c:extLst/>
  </c:chart>
  <c:spPr>
    <a:noFill/>
    <a:ln>
      <a:noFill/>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s-PR" sz="1700" b="1" dirty="0">
                <a:solidFill>
                  <a:schemeClr val="tx1"/>
                </a:solidFill>
              </a:rPr>
              <a:t>Comparativa de balances</a:t>
            </a:r>
            <a:r>
              <a:rPr lang="es-PR" sz="1700" b="1" baseline="0" dirty="0">
                <a:solidFill>
                  <a:schemeClr val="tx1"/>
                </a:solidFill>
              </a:rPr>
              <a:t> para los a</a:t>
            </a:r>
            <a:r>
              <a:rPr lang="es-PR" sz="1700" b="1" dirty="0">
                <a:solidFill>
                  <a:schemeClr val="tx1"/>
                </a:solidFill>
              </a:rPr>
              <a:t>ños</a:t>
            </a:r>
            <a:r>
              <a:rPr lang="es-PR" sz="1700" b="1" baseline="0" dirty="0">
                <a:solidFill>
                  <a:schemeClr val="tx1"/>
                </a:solidFill>
              </a:rPr>
              <a:t> 2020, 2021, 2022 y 2023</a:t>
            </a:r>
            <a:endParaRPr lang="es-PR" sz="1700" b="1" dirty="0">
              <a:solidFill>
                <a:schemeClr val="tx1"/>
              </a:solidFill>
            </a:endParaRPr>
          </a:p>
        </c:rich>
      </c:tx>
      <c:layout>
        <c:manualLayout>
          <c:xMode val="edge"/>
          <c:yMode val="edge"/>
          <c:x val="0.16635042384751866"/>
          <c:y val="2.3163720385320281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3841453528778858"/>
          <c:y val="0.24728330356173758"/>
          <c:w val="0.82198881203239382"/>
          <c:h val="0.54894897988592972"/>
        </c:manualLayout>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cat>
            <c:strRef>
              <c:f>Sheet1!$A$2:$A$5</c:f>
              <c:strCache>
                <c:ptCount val="4"/>
                <c:pt idx="0">
                  <c:v>2020</c:v>
                </c:pt>
                <c:pt idx="1">
                  <c:v>2021</c:v>
                </c:pt>
                <c:pt idx="2">
                  <c:v>2022</c:v>
                </c:pt>
                <c:pt idx="3">
                  <c:v>2023*</c:v>
                </c:pt>
              </c:strCache>
            </c:strRef>
          </c:cat>
          <c:val>
            <c:numRef>
              <c:f>Sheet1!$B$2:$B$5</c:f>
              <c:numCache>
                <c:formatCode>_("$"* #,##0.00_);_("$"* \(#,##0.00\);_("$"* "-"??_);_(@_)</c:formatCode>
                <c:ptCount val="4"/>
                <c:pt idx="0" formatCode="General">
                  <c:v>129405</c:v>
                </c:pt>
                <c:pt idx="1">
                  <c:v>193321</c:v>
                </c:pt>
                <c:pt idx="2">
                  <c:v>214827</c:v>
                </c:pt>
                <c:pt idx="3">
                  <c:v>145278</c:v>
                </c:pt>
              </c:numCache>
            </c:numRef>
          </c:val>
          <c:extLst>
            <c:ext xmlns:c16="http://schemas.microsoft.com/office/drawing/2014/chart" uri="{C3380CC4-5D6E-409C-BE32-E72D297353CC}">
              <c16:uniqueId val="{00000000-8BD0-420B-A8E9-A46EC5F78923}"/>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2020</c:v>
                </c:pt>
                <c:pt idx="1">
                  <c:v>2021</c:v>
                </c:pt>
                <c:pt idx="2">
                  <c:v>2022</c:v>
                </c:pt>
                <c:pt idx="3">
                  <c:v>2023*</c:v>
                </c:pt>
              </c:strCache>
            </c:strRef>
          </c:cat>
          <c:val>
            <c:numRef>
              <c:f>Sheet1!$C$2:$C$5</c:f>
              <c:numCache>
                <c:formatCode>General</c:formatCode>
                <c:ptCount val="4"/>
              </c:numCache>
            </c:numRef>
          </c:val>
          <c:extLst>
            <c:ext xmlns:c16="http://schemas.microsoft.com/office/drawing/2014/chart" uri="{C3380CC4-5D6E-409C-BE32-E72D297353CC}">
              <c16:uniqueId val="{00000001-8BD0-420B-A8E9-A46EC5F78923}"/>
            </c:ext>
          </c:extLst>
        </c:ser>
        <c:dLbls>
          <c:showLegendKey val="0"/>
          <c:showVal val="0"/>
          <c:showCatName val="0"/>
          <c:showSerName val="0"/>
          <c:showPercent val="0"/>
          <c:showBubbleSize val="0"/>
        </c:dLbls>
        <c:gapWidth val="219"/>
        <c:overlap val="-27"/>
        <c:axId val="1523935776"/>
        <c:axId val="1523934816"/>
      </c:barChart>
      <c:catAx>
        <c:axId val="152393577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23934816"/>
        <c:crosses val="autoZero"/>
        <c:auto val="1"/>
        <c:lblAlgn val="ctr"/>
        <c:lblOffset val="100"/>
        <c:noMultiLvlLbl val="0"/>
      </c:catAx>
      <c:valAx>
        <c:axId val="1523934816"/>
        <c:scaling>
          <c:orientation val="minMax"/>
        </c:scaling>
        <c:delete val="0"/>
        <c:axPos val="l"/>
        <c:majorGridlines>
          <c:spPr>
            <a:ln w="9525" cap="flat" cmpd="sng" algn="ctr">
              <a:solidFill>
                <a:schemeClr val="tx1"/>
              </a:solidFill>
              <a:round/>
            </a:ln>
            <a:effectLst/>
          </c:spPr>
        </c:majorGridlines>
        <c:numFmt formatCode="_(&quot;$&quot;* #,##0_);_(&quot;$&quot;* \(#,##0\);_(&quot;$&quot;* &quot;-&quot;_);_(@_)"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23935776"/>
        <c:crosses val="autoZero"/>
        <c:crossBetween val="between"/>
      </c:valAx>
      <c:spPr>
        <a:noFill/>
        <a:ln>
          <a:solidFill>
            <a:schemeClr val="tx1"/>
          </a:solidFill>
        </a:ln>
        <a:effectLst/>
      </c:spPr>
    </c:plotArea>
    <c:plotVisOnly val="1"/>
    <c:dispBlanksAs val="gap"/>
    <c:showDLblsOverMax val="0"/>
    <c:extLst/>
  </c:chart>
  <c:spPr>
    <a:noFill/>
    <a:ln>
      <a:noFill/>
    </a:ln>
    <a:effectLst/>
  </c:spPr>
  <c:txPr>
    <a:bodyPr/>
    <a:lstStyle/>
    <a:p>
      <a:pPr>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s-PR" sz="1800" b="1" dirty="0">
                <a:solidFill>
                  <a:schemeClr val="tx1"/>
                </a:solidFill>
              </a:rPr>
              <a:t>Comparativa de balances</a:t>
            </a:r>
            <a:r>
              <a:rPr lang="es-PR" sz="1800" b="1" baseline="0" dirty="0">
                <a:solidFill>
                  <a:schemeClr val="tx1"/>
                </a:solidFill>
              </a:rPr>
              <a:t> para los a</a:t>
            </a:r>
            <a:r>
              <a:rPr lang="es-PR" sz="1800" b="1" dirty="0">
                <a:solidFill>
                  <a:schemeClr val="tx1"/>
                </a:solidFill>
              </a:rPr>
              <a:t>ños 2020,</a:t>
            </a:r>
            <a:r>
              <a:rPr lang="es-PR" sz="1800" b="1" baseline="0" dirty="0">
                <a:solidFill>
                  <a:schemeClr val="tx1"/>
                </a:solidFill>
              </a:rPr>
              <a:t> 2021, 2022 y 2023</a:t>
            </a:r>
            <a:endParaRPr lang="es-PR" sz="1800" b="1" dirty="0">
              <a:solidFill>
                <a:schemeClr val="tx1"/>
              </a:solidFill>
            </a:endParaRPr>
          </a:p>
        </c:rich>
      </c:tx>
      <c:layout>
        <c:manualLayout>
          <c:xMode val="edge"/>
          <c:yMode val="edge"/>
          <c:x val="0.17184090068030033"/>
          <c:y val="3.8606200642200467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3841453528778858"/>
          <c:y val="0.24728330356173758"/>
          <c:w val="0.82198881203239382"/>
          <c:h val="0.54894897988592972"/>
        </c:manualLayout>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cat>
            <c:strRef>
              <c:f>Sheet1!$A$2:$A$5</c:f>
              <c:strCache>
                <c:ptCount val="4"/>
                <c:pt idx="0">
                  <c:v>2020</c:v>
                </c:pt>
                <c:pt idx="1">
                  <c:v>2021</c:v>
                </c:pt>
                <c:pt idx="2">
                  <c:v>2022</c:v>
                </c:pt>
                <c:pt idx="3">
                  <c:v>2023*</c:v>
                </c:pt>
              </c:strCache>
            </c:strRef>
          </c:cat>
          <c:val>
            <c:numRef>
              <c:f>Sheet1!$B$2:$B$5</c:f>
              <c:numCache>
                <c:formatCode>_("$"* #,##0.00_);_("$"* \(#,##0.00\);_("$"* "-"??_);_(@_)</c:formatCode>
                <c:ptCount val="4"/>
                <c:pt idx="0" formatCode="General">
                  <c:v>6329</c:v>
                </c:pt>
                <c:pt idx="1">
                  <c:v>1766</c:v>
                </c:pt>
                <c:pt idx="2">
                  <c:v>10049</c:v>
                </c:pt>
                <c:pt idx="3">
                  <c:v>7489</c:v>
                </c:pt>
              </c:numCache>
            </c:numRef>
          </c:val>
          <c:extLst>
            <c:ext xmlns:c16="http://schemas.microsoft.com/office/drawing/2014/chart" uri="{C3380CC4-5D6E-409C-BE32-E72D297353CC}">
              <c16:uniqueId val="{00000000-BCFF-4EEF-8449-93DC951C6165}"/>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2020</c:v>
                </c:pt>
                <c:pt idx="1">
                  <c:v>2021</c:v>
                </c:pt>
                <c:pt idx="2">
                  <c:v>2022</c:v>
                </c:pt>
                <c:pt idx="3">
                  <c:v>2023*</c:v>
                </c:pt>
              </c:strCache>
            </c:strRef>
          </c:cat>
          <c:val>
            <c:numRef>
              <c:f>Sheet1!$C$2:$C$5</c:f>
              <c:numCache>
                <c:formatCode>General</c:formatCode>
                <c:ptCount val="4"/>
              </c:numCache>
            </c:numRef>
          </c:val>
          <c:extLst>
            <c:ext xmlns:c16="http://schemas.microsoft.com/office/drawing/2014/chart" uri="{C3380CC4-5D6E-409C-BE32-E72D297353CC}">
              <c16:uniqueId val="{00000001-BCFF-4EEF-8449-93DC951C6165}"/>
            </c:ext>
          </c:extLst>
        </c:ser>
        <c:dLbls>
          <c:showLegendKey val="0"/>
          <c:showVal val="0"/>
          <c:showCatName val="0"/>
          <c:showSerName val="0"/>
          <c:showPercent val="0"/>
          <c:showBubbleSize val="0"/>
        </c:dLbls>
        <c:gapWidth val="219"/>
        <c:overlap val="-27"/>
        <c:axId val="1523935776"/>
        <c:axId val="1523934816"/>
      </c:barChart>
      <c:catAx>
        <c:axId val="152393577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23934816"/>
        <c:crosses val="autoZero"/>
        <c:auto val="1"/>
        <c:lblAlgn val="ctr"/>
        <c:lblOffset val="100"/>
        <c:noMultiLvlLbl val="0"/>
      </c:catAx>
      <c:valAx>
        <c:axId val="1523934816"/>
        <c:scaling>
          <c:orientation val="minMax"/>
        </c:scaling>
        <c:delete val="0"/>
        <c:axPos val="l"/>
        <c:majorGridlines>
          <c:spPr>
            <a:ln w="9525" cap="flat" cmpd="sng" algn="ctr">
              <a:solidFill>
                <a:schemeClr val="tx1"/>
              </a:solidFill>
              <a:round/>
            </a:ln>
            <a:effectLst/>
          </c:spPr>
        </c:majorGridlines>
        <c:numFmt formatCode="_(&quot;$&quot;* #,##0_);_(&quot;$&quot;* \(#,##0\);_(&quot;$&quot;* &quot;-&quot;_);_(@_)"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23935776"/>
        <c:crosses val="autoZero"/>
        <c:crossBetween val="between"/>
      </c:valAx>
      <c:spPr>
        <a:noFill/>
        <a:ln>
          <a:solidFill>
            <a:schemeClr val="tx1"/>
          </a:solidFill>
        </a:ln>
        <a:effectLst/>
      </c:spPr>
    </c:plotArea>
    <c:plotVisOnly val="1"/>
    <c:dispBlanksAs val="gap"/>
    <c:showDLblsOverMax val="0"/>
    <c:extLst/>
  </c:chart>
  <c:spPr>
    <a:noFill/>
    <a:ln>
      <a:noFill/>
    </a:ln>
    <a:effectLst/>
  </c:spPr>
  <c:txPr>
    <a:bodyPr/>
    <a:lstStyle/>
    <a:p>
      <a:pPr>
        <a:defRPr/>
      </a:pPr>
      <a:endParaRPr lang="en-US"/>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s-PR" sz="1700" b="1" dirty="0">
                <a:solidFill>
                  <a:schemeClr val="tx1"/>
                </a:solidFill>
              </a:rPr>
              <a:t>Comparativa de balances para los años 2020,</a:t>
            </a:r>
            <a:r>
              <a:rPr lang="es-PR" sz="1700" b="1" baseline="0" dirty="0">
                <a:solidFill>
                  <a:schemeClr val="tx1"/>
                </a:solidFill>
              </a:rPr>
              <a:t> 2021, 2022 y 2023</a:t>
            </a:r>
            <a:endParaRPr lang="es-PR" sz="1700" b="1" dirty="0">
              <a:solidFill>
                <a:schemeClr val="tx1"/>
              </a:solidFill>
            </a:endParaRPr>
          </a:p>
        </c:rich>
      </c:tx>
      <c:layout>
        <c:manualLayout>
          <c:xMode val="edge"/>
          <c:yMode val="edge"/>
          <c:x val="0.17458613909669118"/>
          <c:y val="2.3163720385320281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3841453528778858"/>
          <c:y val="0.24728330356173758"/>
          <c:w val="0.82198881203239382"/>
          <c:h val="0.61844002374737306"/>
        </c:manualLayout>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cat>
            <c:strRef>
              <c:f>Sheet1!$A$2:$A$5</c:f>
              <c:strCache>
                <c:ptCount val="4"/>
                <c:pt idx="0">
                  <c:v>2020</c:v>
                </c:pt>
                <c:pt idx="1">
                  <c:v>2021</c:v>
                </c:pt>
                <c:pt idx="2">
                  <c:v>2022</c:v>
                </c:pt>
                <c:pt idx="3">
                  <c:v>2023*</c:v>
                </c:pt>
              </c:strCache>
            </c:strRef>
          </c:cat>
          <c:val>
            <c:numRef>
              <c:f>Sheet1!$B$2:$B$5</c:f>
              <c:numCache>
                <c:formatCode>_("$"* #,##0.00_);_("$"* \(#,##0.00\);_("$"* "-"??_);_(@_)</c:formatCode>
                <c:ptCount val="4"/>
                <c:pt idx="0" formatCode="General">
                  <c:v>87504</c:v>
                </c:pt>
                <c:pt idx="1">
                  <c:v>98867</c:v>
                </c:pt>
                <c:pt idx="2">
                  <c:v>93532</c:v>
                </c:pt>
                <c:pt idx="3">
                  <c:v>51563</c:v>
                </c:pt>
              </c:numCache>
            </c:numRef>
          </c:val>
          <c:extLst>
            <c:ext xmlns:c16="http://schemas.microsoft.com/office/drawing/2014/chart" uri="{C3380CC4-5D6E-409C-BE32-E72D297353CC}">
              <c16:uniqueId val="{00000000-7F45-4E89-ACA6-088828C8A404}"/>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2020</c:v>
                </c:pt>
                <c:pt idx="1">
                  <c:v>2021</c:v>
                </c:pt>
                <c:pt idx="2">
                  <c:v>2022</c:v>
                </c:pt>
                <c:pt idx="3">
                  <c:v>2023*</c:v>
                </c:pt>
              </c:strCache>
            </c:strRef>
          </c:cat>
          <c:val>
            <c:numRef>
              <c:f>Sheet1!$C$2:$C$5</c:f>
              <c:numCache>
                <c:formatCode>General</c:formatCode>
                <c:ptCount val="4"/>
              </c:numCache>
            </c:numRef>
          </c:val>
          <c:extLst>
            <c:ext xmlns:c16="http://schemas.microsoft.com/office/drawing/2014/chart" uri="{C3380CC4-5D6E-409C-BE32-E72D297353CC}">
              <c16:uniqueId val="{00000001-7F45-4E89-ACA6-088828C8A404}"/>
            </c:ext>
          </c:extLst>
        </c:ser>
        <c:dLbls>
          <c:showLegendKey val="0"/>
          <c:showVal val="0"/>
          <c:showCatName val="0"/>
          <c:showSerName val="0"/>
          <c:showPercent val="0"/>
          <c:showBubbleSize val="0"/>
        </c:dLbls>
        <c:gapWidth val="219"/>
        <c:overlap val="-27"/>
        <c:axId val="1523935776"/>
        <c:axId val="1523934816"/>
      </c:barChart>
      <c:catAx>
        <c:axId val="152393577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23934816"/>
        <c:crosses val="autoZero"/>
        <c:auto val="1"/>
        <c:lblAlgn val="ctr"/>
        <c:lblOffset val="100"/>
        <c:noMultiLvlLbl val="0"/>
      </c:catAx>
      <c:valAx>
        <c:axId val="1523934816"/>
        <c:scaling>
          <c:orientation val="minMax"/>
        </c:scaling>
        <c:delete val="0"/>
        <c:axPos val="l"/>
        <c:majorGridlines>
          <c:spPr>
            <a:ln w="9525" cap="flat" cmpd="sng" algn="ctr">
              <a:solidFill>
                <a:schemeClr val="tx1"/>
              </a:solidFill>
              <a:round/>
            </a:ln>
            <a:effectLst/>
          </c:spPr>
        </c:majorGridlines>
        <c:numFmt formatCode="_(&quot;$&quot;* #,##0_);_(&quot;$&quot;* \(#,##0\);_(&quot;$&quot;* &quot;-&quot;_);_(@_)"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23935776"/>
        <c:crosses val="autoZero"/>
        <c:crossBetween val="between"/>
      </c:valAx>
      <c:spPr>
        <a:noFill/>
        <a:ln>
          <a:solidFill>
            <a:schemeClr val="tx1"/>
          </a:solidFill>
        </a:ln>
        <a:effectLst/>
      </c:spPr>
    </c:plotArea>
    <c:plotVisOnly val="1"/>
    <c:dispBlanksAs val="gap"/>
    <c:showDLblsOverMax val="0"/>
    <c:extLst/>
  </c:chart>
  <c:spPr>
    <a:noFill/>
    <a:ln>
      <a:noFill/>
    </a:ln>
    <a:effectLst/>
  </c:spPr>
  <c:txPr>
    <a:bodyPr/>
    <a:lstStyle/>
    <a:p>
      <a:pPr>
        <a:defRPr/>
      </a:pPr>
      <a:endParaRPr lang="en-US"/>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s-PR" sz="1700" b="1" dirty="0">
                <a:solidFill>
                  <a:schemeClr val="tx1"/>
                </a:solidFill>
              </a:rPr>
              <a:t>Comparativa de balances para los años 2020,</a:t>
            </a:r>
            <a:r>
              <a:rPr lang="es-PR" sz="1700" b="1" baseline="0" dirty="0">
                <a:solidFill>
                  <a:schemeClr val="tx1"/>
                </a:solidFill>
              </a:rPr>
              <a:t> 2021, 2022 y 2023</a:t>
            </a:r>
            <a:endParaRPr lang="es-PR" sz="1700" b="1" dirty="0">
              <a:solidFill>
                <a:schemeClr val="tx1"/>
              </a:solidFill>
            </a:endParaRPr>
          </a:p>
        </c:rich>
      </c:tx>
      <c:layout>
        <c:manualLayout>
          <c:xMode val="edge"/>
          <c:yMode val="edge"/>
          <c:x val="0.16924675845706361"/>
          <c:y val="4.2466820706420515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3841453528778858"/>
          <c:y val="0.24728330356173758"/>
          <c:w val="0.82198881203239382"/>
          <c:h val="0.54894897988592972"/>
        </c:manualLayout>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cat>
            <c:strRef>
              <c:f>Sheet1!$A$2:$A$5</c:f>
              <c:strCache>
                <c:ptCount val="4"/>
                <c:pt idx="0">
                  <c:v>2020</c:v>
                </c:pt>
                <c:pt idx="1">
                  <c:v>2021</c:v>
                </c:pt>
                <c:pt idx="2">
                  <c:v>2022</c:v>
                </c:pt>
                <c:pt idx="3">
                  <c:v>2023*</c:v>
                </c:pt>
              </c:strCache>
            </c:strRef>
          </c:cat>
          <c:val>
            <c:numRef>
              <c:f>Sheet1!$B$2:$B$5</c:f>
              <c:numCache>
                <c:formatCode>_("$"* #,##0.00_);_("$"* \(#,##0.00\);_("$"* "-"??_);_(@_)</c:formatCode>
                <c:ptCount val="4"/>
                <c:pt idx="0" formatCode="General">
                  <c:v>93833</c:v>
                </c:pt>
                <c:pt idx="1">
                  <c:v>100633</c:v>
                </c:pt>
                <c:pt idx="2">
                  <c:v>103580</c:v>
                </c:pt>
                <c:pt idx="3">
                  <c:v>61804</c:v>
                </c:pt>
              </c:numCache>
            </c:numRef>
          </c:val>
          <c:extLst>
            <c:ext xmlns:c16="http://schemas.microsoft.com/office/drawing/2014/chart" uri="{C3380CC4-5D6E-409C-BE32-E72D297353CC}">
              <c16:uniqueId val="{00000000-E624-4FCC-8B88-53EFDA5B56A4}"/>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2020</c:v>
                </c:pt>
                <c:pt idx="1">
                  <c:v>2021</c:v>
                </c:pt>
                <c:pt idx="2">
                  <c:v>2022</c:v>
                </c:pt>
                <c:pt idx="3">
                  <c:v>2023*</c:v>
                </c:pt>
              </c:strCache>
            </c:strRef>
          </c:cat>
          <c:val>
            <c:numRef>
              <c:f>Sheet1!$C$2:$C$5</c:f>
              <c:numCache>
                <c:formatCode>General</c:formatCode>
                <c:ptCount val="4"/>
              </c:numCache>
            </c:numRef>
          </c:val>
          <c:extLst>
            <c:ext xmlns:c16="http://schemas.microsoft.com/office/drawing/2014/chart" uri="{C3380CC4-5D6E-409C-BE32-E72D297353CC}">
              <c16:uniqueId val="{00000001-E624-4FCC-8B88-53EFDA5B56A4}"/>
            </c:ext>
          </c:extLst>
        </c:ser>
        <c:dLbls>
          <c:showLegendKey val="0"/>
          <c:showVal val="0"/>
          <c:showCatName val="0"/>
          <c:showSerName val="0"/>
          <c:showPercent val="0"/>
          <c:showBubbleSize val="0"/>
        </c:dLbls>
        <c:gapWidth val="219"/>
        <c:overlap val="-27"/>
        <c:axId val="1523935776"/>
        <c:axId val="1523934816"/>
      </c:barChart>
      <c:catAx>
        <c:axId val="152393577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23934816"/>
        <c:crosses val="autoZero"/>
        <c:auto val="1"/>
        <c:lblAlgn val="ctr"/>
        <c:lblOffset val="100"/>
        <c:noMultiLvlLbl val="0"/>
      </c:catAx>
      <c:valAx>
        <c:axId val="1523934816"/>
        <c:scaling>
          <c:orientation val="minMax"/>
        </c:scaling>
        <c:delete val="0"/>
        <c:axPos val="l"/>
        <c:majorGridlines>
          <c:spPr>
            <a:ln w="9525" cap="flat" cmpd="sng" algn="ctr">
              <a:solidFill>
                <a:schemeClr val="tx1"/>
              </a:solidFill>
              <a:round/>
            </a:ln>
            <a:effectLst/>
          </c:spPr>
        </c:majorGridlines>
        <c:numFmt formatCode="_(&quot;$&quot;* #,##0_);_(&quot;$&quot;* \(#,##0\);_(&quot;$&quot;* &quot;-&quot;_);_(@_)"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23935776"/>
        <c:crosses val="autoZero"/>
        <c:crossBetween val="between"/>
      </c:valAx>
      <c:spPr>
        <a:noFill/>
        <a:ln>
          <a:solidFill>
            <a:schemeClr val="tx1"/>
          </a:solidFill>
        </a:ln>
        <a:effectLst/>
      </c:spPr>
    </c:plotArea>
    <c:plotVisOnly val="1"/>
    <c:dispBlanksAs val="gap"/>
    <c:showDLblsOverMax val="0"/>
    <c:extLst/>
  </c:chart>
  <c:spPr>
    <a:noFill/>
    <a:ln>
      <a:noFill/>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s-PR" b="1" dirty="0">
                <a:solidFill>
                  <a:schemeClr val="tx1"/>
                </a:solidFill>
              </a:rPr>
              <a:t>Comparativa</a:t>
            </a:r>
          </a:p>
          <a:p>
            <a:pPr>
              <a:defRPr/>
            </a:pPr>
            <a:r>
              <a:rPr lang="es-PR" b="1" baseline="0" dirty="0">
                <a:solidFill>
                  <a:schemeClr val="tx1"/>
                </a:solidFill>
              </a:rPr>
              <a:t>Años 2020, 2021, 2022 y 2023</a:t>
            </a:r>
            <a:endParaRPr lang="es-PR" b="1" dirty="0">
              <a:solidFill>
                <a:schemeClr val="tx1"/>
              </a:solidFill>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3841453528778858"/>
          <c:y val="0.24728330356173758"/>
          <c:w val="0.82198881203239382"/>
          <c:h val="0.54894897988592972"/>
        </c:manualLayout>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cat>
            <c:strRef>
              <c:f>Sheet1!$A$2:$A$5</c:f>
              <c:strCache>
                <c:ptCount val="4"/>
                <c:pt idx="0">
                  <c:v>2020</c:v>
                </c:pt>
                <c:pt idx="1">
                  <c:v>2021</c:v>
                </c:pt>
                <c:pt idx="2">
                  <c:v>2022</c:v>
                </c:pt>
                <c:pt idx="3">
                  <c:v>2023*</c:v>
                </c:pt>
              </c:strCache>
            </c:strRef>
          </c:cat>
          <c:val>
            <c:numRef>
              <c:f>Sheet1!$B$2:$B$5</c:f>
              <c:numCache>
                <c:formatCode>_("$"* #,##0.00_);_("$"* \(#,##0.00\);_("$"* "-"??_);_(@_)</c:formatCode>
                <c:ptCount val="4"/>
                <c:pt idx="0" formatCode="General">
                  <c:v>35572</c:v>
                </c:pt>
                <c:pt idx="1">
                  <c:v>92688</c:v>
                </c:pt>
                <c:pt idx="2">
                  <c:v>107706</c:v>
                </c:pt>
                <c:pt idx="3">
                  <c:v>83474</c:v>
                </c:pt>
              </c:numCache>
            </c:numRef>
          </c:val>
          <c:extLst>
            <c:ext xmlns:c16="http://schemas.microsoft.com/office/drawing/2014/chart" uri="{C3380CC4-5D6E-409C-BE32-E72D297353CC}">
              <c16:uniqueId val="{00000000-34BD-44BC-BEDE-7DE55F5436ED}"/>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2020</c:v>
                </c:pt>
                <c:pt idx="1">
                  <c:v>2021</c:v>
                </c:pt>
                <c:pt idx="2">
                  <c:v>2022</c:v>
                </c:pt>
                <c:pt idx="3">
                  <c:v>2023*</c:v>
                </c:pt>
              </c:strCache>
            </c:strRef>
          </c:cat>
          <c:val>
            <c:numRef>
              <c:f>Sheet1!$C$2:$C$5</c:f>
              <c:numCache>
                <c:formatCode>General</c:formatCode>
                <c:ptCount val="4"/>
              </c:numCache>
            </c:numRef>
          </c:val>
          <c:extLst>
            <c:ext xmlns:c16="http://schemas.microsoft.com/office/drawing/2014/chart" uri="{C3380CC4-5D6E-409C-BE32-E72D297353CC}">
              <c16:uniqueId val="{00000001-34BD-44BC-BEDE-7DE55F5436ED}"/>
            </c:ext>
          </c:extLst>
        </c:ser>
        <c:dLbls>
          <c:showLegendKey val="0"/>
          <c:showVal val="0"/>
          <c:showCatName val="0"/>
          <c:showSerName val="0"/>
          <c:showPercent val="0"/>
          <c:showBubbleSize val="0"/>
        </c:dLbls>
        <c:gapWidth val="219"/>
        <c:overlap val="-27"/>
        <c:axId val="1523935776"/>
        <c:axId val="1523934816"/>
      </c:barChart>
      <c:catAx>
        <c:axId val="152393577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23934816"/>
        <c:crosses val="autoZero"/>
        <c:auto val="1"/>
        <c:lblAlgn val="ctr"/>
        <c:lblOffset val="100"/>
        <c:noMultiLvlLbl val="0"/>
      </c:catAx>
      <c:valAx>
        <c:axId val="1523934816"/>
        <c:scaling>
          <c:orientation val="minMax"/>
        </c:scaling>
        <c:delete val="0"/>
        <c:axPos val="l"/>
        <c:majorGridlines>
          <c:spPr>
            <a:ln w="9525" cap="flat" cmpd="sng" algn="ctr">
              <a:solidFill>
                <a:schemeClr val="tx1"/>
              </a:solidFill>
              <a:round/>
            </a:ln>
            <a:effectLst/>
          </c:spPr>
        </c:majorGridlines>
        <c:numFmt formatCode="_(&quot;$&quot;* #,##0_);_(&quot;$&quot;* \(#,##0\);_(&quot;$&quot;* &quot;-&quot;_);_(@_)"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23935776"/>
        <c:crosses val="autoZero"/>
        <c:crossBetween val="between"/>
      </c:valAx>
      <c:spPr>
        <a:noFill/>
        <a:ln>
          <a:solidFill>
            <a:schemeClr val="tx1"/>
          </a:solidFill>
        </a:ln>
        <a:effectLst/>
      </c:spPr>
    </c:plotArea>
    <c:plotVisOnly val="1"/>
    <c:dispBlanksAs val="gap"/>
    <c:showDLblsOverMax val="0"/>
    <c:extLst/>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1EB693F-668A-3DE7-49CE-942F9222D32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R"/>
          </a:p>
        </p:txBody>
      </p:sp>
      <p:sp>
        <p:nvSpPr>
          <p:cNvPr id="3" name="Date Placeholder 2">
            <a:extLst>
              <a:ext uri="{FF2B5EF4-FFF2-40B4-BE49-F238E27FC236}">
                <a16:creationId xmlns:a16="http://schemas.microsoft.com/office/drawing/2014/main" id="{1EF355C9-0DDF-007C-8C94-CDE6758F439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07BD058-FFDE-4A44-B3B2-ABFFAD95433F}" type="datetimeFigureOut">
              <a:rPr lang="es-PR" smtClean="0"/>
              <a:t>04/19/2024</a:t>
            </a:fld>
            <a:endParaRPr lang="es-PR"/>
          </a:p>
        </p:txBody>
      </p:sp>
      <p:sp>
        <p:nvSpPr>
          <p:cNvPr id="4" name="Footer Placeholder 3">
            <a:extLst>
              <a:ext uri="{FF2B5EF4-FFF2-40B4-BE49-F238E27FC236}">
                <a16:creationId xmlns:a16="http://schemas.microsoft.com/office/drawing/2014/main" id="{B1899027-4B79-1187-CA74-88BEE7077CC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PR"/>
          </a:p>
        </p:txBody>
      </p:sp>
      <p:sp>
        <p:nvSpPr>
          <p:cNvPr id="5" name="Slide Number Placeholder 4">
            <a:extLst>
              <a:ext uri="{FF2B5EF4-FFF2-40B4-BE49-F238E27FC236}">
                <a16:creationId xmlns:a16="http://schemas.microsoft.com/office/drawing/2014/main" id="{C2C1CAA2-352C-EF27-30FD-0D5D1694580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7635B90-70EC-4657-8714-CDC4404EAE42}" type="slidenum">
              <a:rPr lang="es-PR" smtClean="0"/>
              <a:t>‹#›</a:t>
            </a:fld>
            <a:endParaRPr lang="es-PR"/>
          </a:p>
        </p:txBody>
      </p:sp>
    </p:spTree>
    <p:extLst>
      <p:ext uri="{BB962C8B-B14F-4D97-AF65-F5344CB8AC3E}">
        <p14:creationId xmlns:p14="http://schemas.microsoft.com/office/powerpoint/2010/main" val="54440229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hf hdr="0" dt="0"/>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6"/>
        <p:cNvGrpSpPr/>
        <p:nvPr/>
      </p:nvGrpSpPr>
      <p:grpSpPr>
        <a:xfrm>
          <a:off x="0" y="0"/>
          <a:ext cx="0" cy="0"/>
          <a:chOff x="0" y="0"/>
          <a:chExt cx="0" cy="0"/>
        </a:xfrm>
      </p:grpSpPr>
      <p:sp>
        <p:nvSpPr>
          <p:cNvPr id="577" name="Google Shape;57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8" name="Google Shape;57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5"/>
        <p:cNvGrpSpPr/>
        <p:nvPr/>
      </p:nvGrpSpPr>
      <p:grpSpPr>
        <a:xfrm>
          <a:off x="0" y="0"/>
          <a:ext cx="0" cy="0"/>
          <a:chOff x="0" y="0"/>
          <a:chExt cx="0" cy="0"/>
        </a:xfrm>
      </p:grpSpPr>
      <p:sp>
        <p:nvSpPr>
          <p:cNvPr id="606" name="Google Shape;606;gc9fe32d7e9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7" name="Google Shape;607;gc9fe32d7e9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s-PR" dirty="0"/>
          </a:p>
        </p:txBody>
      </p:sp>
    </p:spTree>
    <p:extLst>
      <p:ext uri="{BB962C8B-B14F-4D97-AF65-F5344CB8AC3E}">
        <p14:creationId xmlns:p14="http://schemas.microsoft.com/office/powerpoint/2010/main" val="976636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23"/>
        <p:cNvGrpSpPr/>
        <p:nvPr/>
      </p:nvGrpSpPr>
      <p:grpSpPr>
        <a:xfrm>
          <a:off x="0" y="0"/>
          <a:ext cx="0" cy="0"/>
          <a:chOff x="0" y="0"/>
          <a:chExt cx="0" cy="0"/>
        </a:xfrm>
      </p:grpSpPr>
      <p:sp>
        <p:nvSpPr>
          <p:cNvPr id="3724" name="Google Shape;3724;gc9fe32d7e9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25" name="Google Shape;3725;gc9fe32d7e9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508004" y="1537125"/>
            <a:ext cx="4064100" cy="1689900"/>
          </a:xfrm>
          <a:prstGeom prst="rect">
            <a:avLst/>
          </a:prstGeom>
        </p:spPr>
        <p:txBody>
          <a:bodyPr spcFirstLastPara="1" wrap="square" lIns="91425" tIns="91425" rIns="91425" bIns="91425" anchor="ctr"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507800" y="3227025"/>
            <a:ext cx="4064100" cy="4116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SzPts val="2800"/>
              <a:buNone/>
              <a:defRPr sz="16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3"/>
        <p:cNvGrpSpPr/>
        <p:nvPr/>
      </p:nvGrpSpPr>
      <p:grpSpPr>
        <a:xfrm>
          <a:off x="0" y="0"/>
          <a:ext cx="0" cy="0"/>
          <a:chOff x="0" y="0"/>
          <a:chExt cx="0" cy="0"/>
        </a:xfrm>
      </p:grpSpPr>
      <p:sp>
        <p:nvSpPr>
          <p:cNvPr id="44" name="Google Shape;44;p4"/>
          <p:cNvSpPr txBox="1">
            <a:spLocks noGrp="1"/>
          </p:cNvSpPr>
          <p:nvPr>
            <p:ph type="body" idx="1"/>
          </p:nvPr>
        </p:nvSpPr>
        <p:spPr>
          <a:xfrm>
            <a:off x="717850" y="1395175"/>
            <a:ext cx="7708200" cy="3178800"/>
          </a:xfrm>
          <a:prstGeom prst="rect">
            <a:avLst/>
          </a:prstGeom>
        </p:spPr>
        <p:txBody>
          <a:bodyPr spcFirstLastPara="1" wrap="square" lIns="91425" tIns="91425" rIns="91425" bIns="91425" anchor="ctr" anchorCtr="0">
            <a:noAutofit/>
          </a:bodyPr>
          <a:lstStyle>
            <a:lvl1pPr marL="457200" lvl="0" indent="-317500">
              <a:spcBef>
                <a:spcPts val="0"/>
              </a:spcBef>
              <a:spcAft>
                <a:spcPts val="0"/>
              </a:spcAft>
              <a:buSzPts val="1400"/>
              <a:buChar char="●"/>
              <a:defRPr sz="1200"/>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grpSp>
        <p:nvGrpSpPr>
          <p:cNvPr id="45" name="Google Shape;45;p4"/>
          <p:cNvGrpSpPr/>
          <p:nvPr/>
        </p:nvGrpSpPr>
        <p:grpSpPr>
          <a:xfrm>
            <a:off x="1601310" y="1126897"/>
            <a:ext cx="5969381" cy="154144"/>
            <a:chOff x="1601310" y="1126897"/>
            <a:chExt cx="5969381" cy="154144"/>
          </a:xfrm>
        </p:grpSpPr>
        <p:grpSp>
          <p:nvGrpSpPr>
            <p:cNvPr id="46" name="Google Shape;46;p4"/>
            <p:cNvGrpSpPr/>
            <p:nvPr/>
          </p:nvGrpSpPr>
          <p:grpSpPr>
            <a:xfrm>
              <a:off x="1601310" y="1126897"/>
              <a:ext cx="3012305" cy="153332"/>
              <a:chOff x="238125" y="930125"/>
              <a:chExt cx="2221300" cy="134125"/>
            </a:xfrm>
          </p:grpSpPr>
          <p:sp>
            <p:nvSpPr>
              <p:cNvPr id="47" name="Google Shape;47;p4"/>
              <p:cNvSpPr/>
              <p:nvPr/>
            </p:nvSpPr>
            <p:spPr>
              <a:xfrm>
                <a:off x="238125" y="974525"/>
                <a:ext cx="971525" cy="44275"/>
              </a:xfrm>
              <a:custGeom>
                <a:avLst/>
                <a:gdLst/>
                <a:ahLst/>
                <a:cxnLst/>
                <a:rect l="l" t="t" r="r" b="b"/>
                <a:pathLst>
                  <a:path w="38861" h="1771" extrusionOk="0">
                    <a:moveTo>
                      <a:pt x="25347" y="1"/>
                    </a:moveTo>
                    <a:cubicBezTo>
                      <a:pt x="24665" y="1"/>
                      <a:pt x="23922" y="202"/>
                      <a:pt x="23370" y="410"/>
                    </a:cubicBezTo>
                    <a:cubicBezTo>
                      <a:pt x="23009" y="251"/>
                      <a:pt x="22617" y="172"/>
                      <a:pt x="22225" y="172"/>
                    </a:cubicBezTo>
                    <a:cubicBezTo>
                      <a:pt x="21815" y="172"/>
                      <a:pt x="21404" y="258"/>
                      <a:pt x="21027" y="425"/>
                    </a:cubicBezTo>
                    <a:cubicBezTo>
                      <a:pt x="20755" y="243"/>
                      <a:pt x="20428" y="207"/>
                      <a:pt x="20104" y="207"/>
                    </a:cubicBezTo>
                    <a:cubicBezTo>
                      <a:pt x="20023" y="207"/>
                      <a:pt x="19943" y="209"/>
                      <a:pt x="19863" y="212"/>
                    </a:cubicBezTo>
                    <a:cubicBezTo>
                      <a:pt x="19324" y="226"/>
                      <a:pt x="18784" y="268"/>
                      <a:pt x="18259" y="339"/>
                    </a:cubicBezTo>
                    <a:cubicBezTo>
                      <a:pt x="18216" y="297"/>
                      <a:pt x="18159" y="283"/>
                      <a:pt x="18088" y="283"/>
                    </a:cubicBezTo>
                    <a:lnTo>
                      <a:pt x="17875" y="283"/>
                    </a:lnTo>
                    <a:cubicBezTo>
                      <a:pt x="17797" y="155"/>
                      <a:pt x="17657" y="81"/>
                      <a:pt x="17512" y="81"/>
                    </a:cubicBezTo>
                    <a:cubicBezTo>
                      <a:pt x="17448" y="81"/>
                      <a:pt x="17383" y="96"/>
                      <a:pt x="17322" y="126"/>
                    </a:cubicBezTo>
                    <a:cubicBezTo>
                      <a:pt x="17186" y="90"/>
                      <a:pt x="17026" y="78"/>
                      <a:pt x="16868" y="78"/>
                    </a:cubicBezTo>
                    <a:cubicBezTo>
                      <a:pt x="16595" y="78"/>
                      <a:pt x="16324" y="112"/>
                      <a:pt x="16172" y="112"/>
                    </a:cubicBezTo>
                    <a:cubicBezTo>
                      <a:pt x="15419" y="126"/>
                      <a:pt x="14667" y="212"/>
                      <a:pt x="13942" y="368"/>
                    </a:cubicBezTo>
                    <a:lnTo>
                      <a:pt x="13914" y="368"/>
                    </a:lnTo>
                    <a:cubicBezTo>
                      <a:pt x="13857" y="368"/>
                      <a:pt x="13801" y="382"/>
                      <a:pt x="13772" y="410"/>
                    </a:cubicBezTo>
                    <a:lnTo>
                      <a:pt x="13233" y="439"/>
                    </a:lnTo>
                    <a:cubicBezTo>
                      <a:pt x="13204" y="410"/>
                      <a:pt x="13176" y="382"/>
                      <a:pt x="13133" y="368"/>
                    </a:cubicBezTo>
                    <a:cubicBezTo>
                      <a:pt x="12770" y="279"/>
                      <a:pt x="12401" y="233"/>
                      <a:pt x="12031" y="233"/>
                    </a:cubicBezTo>
                    <a:cubicBezTo>
                      <a:pt x="11634" y="233"/>
                      <a:pt x="11237" y="286"/>
                      <a:pt x="10847" y="396"/>
                    </a:cubicBezTo>
                    <a:cubicBezTo>
                      <a:pt x="10762" y="368"/>
                      <a:pt x="10663" y="354"/>
                      <a:pt x="10578" y="339"/>
                    </a:cubicBezTo>
                    <a:cubicBezTo>
                      <a:pt x="10561" y="336"/>
                      <a:pt x="10545" y="335"/>
                      <a:pt x="10529" y="335"/>
                    </a:cubicBezTo>
                    <a:cubicBezTo>
                      <a:pt x="10408" y="335"/>
                      <a:pt x="10306" y="427"/>
                      <a:pt x="10294" y="552"/>
                    </a:cubicBezTo>
                    <a:lnTo>
                      <a:pt x="10265" y="552"/>
                    </a:lnTo>
                    <a:cubicBezTo>
                      <a:pt x="10237" y="467"/>
                      <a:pt x="10180" y="396"/>
                      <a:pt x="10109" y="368"/>
                    </a:cubicBezTo>
                    <a:cubicBezTo>
                      <a:pt x="9601" y="173"/>
                      <a:pt x="9068" y="74"/>
                      <a:pt x="8534" y="74"/>
                    </a:cubicBezTo>
                    <a:cubicBezTo>
                      <a:pt x="8172" y="74"/>
                      <a:pt x="7810" y="120"/>
                      <a:pt x="7454" y="212"/>
                    </a:cubicBezTo>
                    <a:cubicBezTo>
                      <a:pt x="7312" y="212"/>
                      <a:pt x="7156" y="226"/>
                      <a:pt x="7014" y="254"/>
                    </a:cubicBezTo>
                    <a:cubicBezTo>
                      <a:pt x="6957" y="268"/>
                      <a:pt x="6900" y="311"/>
                      <a:pt x="6858" y="382"/>
                    </a:cubicBezTo>
                    <a:cubicBezTo>
                      <a:pt x="6518" y="168"/>
                      <a:pt x="6150" y="86"/>
                      <a:pt x="5773" y="86"/>
                    </a:cubicBezTo>
                    <a:cubicBezTo>
                      <a:pt x="5123" y="86"/>
                      <a:pt x="4444" y="328"/>
                      <a:pt x="3833" y="552"/>
                    </a:cubicBezTo>
                    <a:cubicBezTo>
                      <a:pt x="3791" y="552"/>
                      <a:pt x="3748" y="567"/>
                      <a:pt x="3720" y="581"/>
                    </a:cubicBezTo>
                    <a:lnTo>
                      <a:pt x="3266" y="581"/>
                    </a:lnTo>
                    <a:cubicBezTo>
                      <a:pt x="2951" y="502"/>
                      <a:pt x="2627" y="463"/>
                      <a:pt x="2303" y="463"/>
                    </a:cubicBezTo>
                    <a:cubicBezTo>
                      <a:pt x="1925" y="463"/>
                      <a:pt x="1545" y="516"/>
                      <a:pt x="1178" y="623"/>
                    </a:cubicBezTo>
                    <a:lnTo>
                      <a:pt x="568" y="638"/>
                    </a:lnTo>
                    <a:cubicBezTo>
                      <a:pt x="440" y="453"/>
                      <a:pt x="227" y="354"/>
                      <a:pt x="0" y="325"/>
                    </a:cubicBezTo>
                    <a:lnTo>
                      <a:pt x="0" y="1206"/>
                    </a:lnTo>
                    <a:lnTo>
                      <a:pt x="341" y="1206"/>
                    </a:lnTo>
                    <a:cubicBezTo>
                      <a:pt x="362" y="1249"/>
                      <a:pt x="401" y="1267"/>
                      <a:pt x="437" y="1267"/>
                    </a:cubicBezTo>
                    <a:cubicBezTo>
                      <a:pt x="448" y="1267"/>
                      <a:pt x="458" y="1266"/>
                      <a:pt x="469" y="1262"/>
                    </a:cubicBezTo>
                    <a:lnTo>
                      <a:pt x="696" y="1191"/>
                    </a:lnTo>
                    <a:cubicBezTo>
                      <a:pt x="1234" y="1286"/>
                      <a:pt x="1781" y="1377"/>
                      <a:pt x="2320" y="1377"/>
                    </a:cubicBezTo>
                    <a:cubicBezTo>
                      <a:pt x="2748" y="1377"/>
                      <a:pt x="3170" y="1320"/>
                      <a:pt x="3578" y="1163"/>
                    </a:cubicBezTo>
                    <a:cubicBezTo>
                      <a:pt x="3635" y="1135"/>
                      <a:pt x="3677" y="1106"/>
                      <a:pt x="3706" y="1049"/>
                    </a:cubicBezTo>
                    <a:cubicBezTo>
                      <a:pt x="3734" y="1064"/>
                      <a:pt x="3748" y="1078"/>
                      <a:pt x="3762" y="1078"/>
                    </a:cubicBezTo>
                    <a:cubicBezTo>
                      <a:pt x="4124" y="1157"/>
                      <a:pt x="4490" y="1195"/>
                      <a:pt x="4855" y="1195"/>
                    </a:cubicBezTo>
                    <a:cubicBezTo>
                      <a:pt x="5407" y="1195"/>
                      <a:pt x="5958" y="1107"/>
                      <a:pt x="6489" y="936"/>
                    </a:cubicBezTo>
                    <a:cubicBezTo>
                      <a:pt x="6787" y="936"/>
                      <a:pt x="7085" y="936"/>
                      <a:pt x="7383" y="950"/>
                    </a:cubicBezTo>
                    <a:lnTo>
                      <a:pt x="7653" y="950"/>
                    </a:lnTo>
                    <a:cubicBezTo>
                      <a:pt x="8004" y="1012"/>
                      <a:pt x="8360" y="1045"/>
                      <a:pt x="8715" y="1045"/>
                    </a:cubicBezTo>
                    <a:cubicBezTo>
                      <a:pt x="9006" y="1045"/>
                      <a:pt x="9296" y="1023"/>
                      <a:pt x="9584" y="978"/>
                    </a:cubicBezTo>
                    <a:lnTo>
                      <a:pt x="9683" y="978"/>
                    </a:lnTo>
                    <a:cubicBezTo>
                      <a:pt x="10180" y="993"/>
                      <a:pt x="10634" y="1049"/>
                      <a:pt x="11103" y="1092"/>
                    </a:cubicBezTo>
                    <a:cubicBezTo>
                      <a:pt x="11301" y="1133"/>
                      <a:pt x="11505" y="1155"/>
                      <a:pt x="11707" y="1155"/>
                    </a:cubicBezTo>
                    <a:cubicBezTo>
                      <a:pt x="11852" y="1155"/>
                      <a:pt x="11997" y="1144"/>
                      <a:pt x="12139" y="1120"/>
                    </a:cubicBezTo>
                    <a:cubicBezTo>
                      <a:pt x="12395" y="1106"/>
                      <a:pt x="12650" y="1078"/>
                      <a:pt x="12892" y="1007"/>
                    </a:cubicBezTo>
                    <a:cubicBezTo>
                      <a:pt x="13190" y="950"/>
                      <a:pt x="13474" y="893"/>
                      <a:pt x="13772" y="851"/>
                    </a:cubicBezTo>
                    <a:cubicBezTo>
                      <a:pt x="13786" y="879"/>
                      <a:pt x="13815" y="893"/>
                      <a:pt x="13843" y="907"/>
                    </a:cubicBezTo>
                    <a:cubicBezTo>
                      <a:pt x="14397" y="1035"/>
                      <a:pt x="14979" y="1149"/>
                      <a:pt x="15547" y="1220"/>
                    </a:cubicBezTo>
                    <a:cubicBezTo>
                      <a:pt x="15588" y="1250"/>
                      <a:pt x="15643" y="1274"/>
                      <a:pt x="15703" y="1274"/>
                    </a:cubicBezTo>
                    <a:cubicBezTo>
                      <a:pt x="15726" y="1274"/>
                      <a:pt x="15750" y="1270"/>
                      <a:pt x="15774" y="1262"/>
                    </a:cubicBezTo>
                    <a:lnTo>
                      <a:pt x="15802" y="1248"/>
                    </a:lnTo>
                    <a:cubicBezTo>
                      <a:pt x="16022" y="1268"/>
                      <a:pt x="16240" y="1280"/>
                      <a:pt x="16446" y="1280"/>
                    </a:cubicBezTo>
                    <a:cubicBezTo>
                      <a:pt x="16989" y="1280"/>
                      <a:pt x="17453" y="1197"/>
                      <a:pt x="17648" y="950"/>
                    </a:cubicBezTo>
                    <a:cubicBezTo>
                      <a:pt x="17705" y="922"/>
                      <a:pt x="17762" y="893"/>
                      <a:pt x="17804" y="851"/>
                    </a:cubicBezTo>
                    <a:cubicBezTo>
                      <a:pt x="18585" y="1005"/>
                      <a:pt x="19374" y="1084"/>
                      <a:pt x="20164" y="1084"/>
                    </a:cubicBezTo>
                    <a:cubicBezTo>
                      <a:pt x="20466" y="1084"/>
                      <a:pt x="20768" y="1073"/>
                      <a:pt x="21070" y="1049"/>
                    </a:cubicBezTo>
                    <a:cubicBezTo>
                      <a:pt x="21098" y="1049"/>
                      <a:pt x="21127" y="1035"/>
                      <a:pt x="21155" y="1035"/>
                    </a:cubicBezTo>
                    <a:cubicBezTo>
                      <a:pt x="21198" y="1064"/>
                      <a:pt x="21240" y="1078"/>
                      <a:pt x="21297" y="1078"/>
                    </a:cubicBezTo>
                    <a:cubicBezTo>
                      <a:pt x="21532" y="1100"/>
                      <a:pt x="21769" y="1111"/>
                      <a:pt x="22006" y="1111"/>
                    </a:cubicBezTo>
                    <a:cubicBezTo>
                      <a:pt x="22385" y="1111"/>
                      <a:pt x="22762" y="1082"/>
                      <a:pt x="23129" y="1021"/>
                    </a:cubicBezTo>
                    <a:cubicBezTo>
                      <a:pt x="23466" y="1204"/>
                      <a:pt x="23842" y="1296"/>
                      <a:pt x="24222" y="1296"/>
                    </a:cubicBezTo>
                    <a:cubicBezTo>
                      <a:pt x="24403" y="1296"/>
                      <a:pt x="24583" y="1275"/>
                      <a:pt x="24761" y="1234"/>
                    </a:cubicBezTo>
                    <a:cubicBezTo>
                      <a:pt x="24776" y="1220"/>
                      <a:pt x="24790" y="1220"/>
                      <a:pt x="24818" y="1206"/>
                    </a:cubicBezTo>
                    <a:cubicBezTo>
                      <a:pt x="25386" y="1191"/>
                      <a:pt x="25968" y="1120"/>
                      <a:pt x="26536" y="1021"/>
                    </a:cubicBezTo>
                    <a:cubicBezTo>
                      <a:pt x="26550" y="1092"/>
                      <a:pt x="26593" y="1163"/>
                      <a:pt x="26650" y="1206"/>
                    </a:cubicBezTo>
                    <a:cubicBezTo>
                      <a:pt x="26860" y="1367"/>
                      <a:pt x="27111" y="1451"/>
                      <a:pt x="27368" y="1451"/>
                    </a:cubicBezTo>
                    <a:cubicBezTo>
                      <a:pt x="27562" y="1451"/>
                      <a:pt x="27758" y="1403"/>
                      <a:pt x="27942" y="1305"/>
                    </a:cubicBezTo>
                    <a:cubicBezTo>
                      <a:pt x="28371" y="1384"/>
                      <a:pt x="28801" y="1427"/>
                      <a:pt x="29237" y="1427"/>
                    </a:cubicBezTo>
                    <a:cubicBezTo>
                      <a:pt x="29349" y="1427"/>
                      <a:pt x="29461" y="1424"/>
                      <a:pt x="29575" y="1418"/>
                    </a:cubicBezTo>
                    <a:cubicBezTo>
                      <a:pt x="29595" y="1439"/>
                      <a:pt x="29631" y="1452"/>
                      <a:pt x="29666" y="1452"/>
                    </a:cubicBezTo>
                    <a:cubicBezTo>
                      <a:pt x="29678" y="1452"/>
                      <a:pt x="29691" y="1451"/>
                      <a:pt x="29702" y="1447"/>
                    </a:cubicBezTo>
                    <a:cubicBezTo>
                      <a:pt x="29759" y="1433"/>
                      <a:pt x="29816" y="1418"/>
                      <a:pt x="29873" y="1390"/>
                    </a:cubicBezTo>
                    <a:cubicBezTo>
                      <a:pt x="30258" y="1639"/>
                      <a:pt x="30697" y="1771"/>
                      <a:pt x="31147" y="1771"/>
                    </a:cubicBezTo>
                    <a:cubicBezTo>
                      <a:pt x="31261" y="1771"/>
                      <a:pt x="31376" y="1762"/>
                      <a:pt x="31491" y="1745"/>
                    </a:cubicBezTo>
                    <a:cubicBezTo>
                      <a:pt x="31747" y="1731"/>
                      <a:pt x="31988" y="1631"/>
                      <a:pt x="32201" y="1489"/>
                    </a:cubicBezTo>
                    <a:cubicBezTo>
                      <a:pt x="32329" y="1489"/>
                      <a:pt x="32457" y="1475"/>
                      <a:pt x="32585" y="1475"/>
                    </a:cubicBezTo>
                    <a:cubicBezTo>
                      <a:pt x="32613" y="1504"/>
                      <a:pt x="32670" y="1518"/>
                      <a:pt x="32712" y="1518"/>
                    </a:cubicBezTo>
                    <a:cubicBezTo>
                      <a:pt x="32798" y="1560"/>
                      <a:pt x="32897" y="1603"/>
                      <a:pt x="32996" y="1646"/>
                    </a:cubicBezTo>
                    <a:cubicBezTo>
                      <a:pt x="33025" y="1674"/>
                      <a:pt x="33053" y="1674"/>
                      <a:pt x="33096" y="1674"/>
                    </a:cubicBezTo>
                    <a:cubicBezTo>
                      <a:pt x="33238" y="1717"/>
                      <a:pt x="33380" y="1745"/>
                      <a:pt x="33522" y="1759"/>
                    </a:cubicBezTo>
                    <a:cubicBezTo>
                      <a:pt x="33533" y="1761"/>
                      <a:pt x="33544" y="1762"/>
                      <a:pt x="33555" y="1762"/>
                    </a:cubicBezTo>
                    <a:cubicBezTo>
                      <a:pt x="33628" y="1762"/>
                      <a:pt x="33697" y="1722"/>
                      <a:pt x="33735" y="1660"/>
                    </a:cubicBezTo>
                    <a:cubicBezTo>
                      <a:pt x="33908" y="1707"/>
                      <a:pt x="34098" y="1727"/>
                      <a:pt x="34297" y="1727"/>
                    </a:cubicBezTo>
                    <a:cubicBezTo>
                      <a:pt x="34942" y="1727"/>
                      <a:pt x="35676" y="1515"/>
                      <a:pt x="36219" y="1319"/>
                    </a:cubicBezTo>
                    <a:cubicBezTo>
                      <a:pt x="36446" y="1333"/>
                      <a:pt x="36688" y="1362"/>
                      <a:pt x="36915" y="1362"/>
                    </a:cubicBezTo>
                    <a:cubicBezTo>
                      <a:pt x="36943" y="1362"/>
                      <a:pt x="36986" y="1362"/>
                      <a:pt x="37014" y="1333"/>
                    </a:cubicBezTo>
                    <a:cubicBezTo>
                      <a:pt x="37128" y="1347"/>
                      <a:pt x="37238" y="1355"/>
                      <a:pt x="37348" y="1355"/>
                    </a:cubicBezTo>
                    <a:cubicBezTo>
                      <a:pt x="37458" y="1355"/>
                      <a:pt x="37568" y="1347"/>
                      <a:pt x="37682" y="1333"/>
                    </a:cubicBezTo>
                    <a:cubicBezTo>
                      <a:pt x="37923" y="1291"/>
                      <a:pt x="38477" y="1191"/>
                      <a:pt x="38562" y="879"/>
                    </a:cubicBezTo>
                    <a:lnTo>
                      <a:pt x="38619" y="879"/>
                    </a:lnTo>
                    <a:cubicBezTo>
                      <a:pt x="38860" y="836"/>
                      <a:pt x="38803" y="481"/>
                      <a:pt x="38576" y="481"/>
                    </a:cubicBezTo>
                    <a:lnTo>
                      <a:pt x="38306" y="481"/>
                    </a:lnTo>
                    <a:cubicBezTo>
                      <a:pt x="38207" y="460"/>
                      <a:pt x="38104" y="449"/>
                      <a:pt x="37999" y="449"/>
                    </a:cubicBezTo>
                    <a:cubicBezTo>
                      <a:pt x="37895" y="449"/>
                      <a:pt x="37788" y="460"/>
                      <a:pt x="37682" y="481"/>
                    </a:cubicBezTo>
                    <a:cubicBezTo>
                      <a:pt x="37540" y="496"/>
                      <a:pt x="37412" y="510"/>
                      <a:pt x="37270" y="552"/>
                    </a:cubicBezTo>
                    <a:cubicBezTo>
                      <a:pt x="36986" y="567"/>
                      <a:pt x="36702" y="609"/>
                      <a:pt x="36418" y="638"/>
                    </a:cubicBezTo>
                    <a:lnTo>
                      <a:pt x="36361" y="623"/>
                    </a:lnTo>
                    <a:cubicBezTo>
                      <a:pt x="36333" y="609"/>
                      <a:pt x="36301" y="602"/>
                      <a:pt x="36271" y="602"/>
                    </a:cubicBezTo>
                    <a:cubicBezTo>
                      <a:pt x="36241" y="602"/>
                      <a:pt x="36212" y="609"/>
                      <a:pt x="36191" y="623"/>
                    </a:cubicBezTo>
                    <a:cubicBezTo>
                      <a:pt x="35925" y="573"/>
                      <a:pt x="35658" y="548"/>
                      <a:pt x="35393" y="548"/>
                    </a:cubicBezTo>
                    <a:cubicBezTo>
                      <a:pt x="34906" y="548"/>
                      <a:pt x="34426" y="633"/>
                      <a:pt x="33976" y="808"/>
                    </a:cubicBezTo>
                    <a:lnTo>
                      <a:pt x="33337" y="822"/>
                    </a:lnTo>
                    <a:cubicBezTo>
                      <a:pt x="33316" y="815"/>
                      <a:pt x="33287" y="812"/>
                      <a:pt x="33259" y="812"/>
                    </a:cubicBezTo>
                    <a:cubicBezTo>
                      <a:pt x="33231" y="812"/>
                      <a:pt x="33202" y="815"/>
                      <a:pt x="33181" y="822"/>
                    </a:cubicBezTo>
                    <a:lnTo>
                      <a:pt x="33039" y="822"/>
                    </a:lnTo>
                    <a:cubicBezTo>
                      <a:pt x="32801" y="661"/>
                      <a:pt x="32494" y="506"/>
                      <a:pt x="32236" y="506"/>
                    </a:cubicBezTo>
                    <a:cubicBezTo>
                      <a:pt x="32108" y="506"/>
                      <a:pt x="31992" y="544"/>
                      <a:pt x="31903" y="638"/>
                    </a:cubicBezTo>
                    <a:cubicBezTo>
                      <a:pt x="31718" y="652"/>
                      <a:pt x="31562" y="666"/>
                      <a:pt x="31392" y="680"/>
                    </a:cubicBezTo>
                    <a:lnTo>
                      <a:pt x="31222" y="680"/>
                    </a:lnTo>
                    <a:cubicBezTo>
                      <a:pt x="30980" y="680"/>
                      <a:pt x="30739" y="723"/>
                      <a:pt x="30512" y="780"/>
                    </a:cubicBezTo>
                    <a:lnTo>
                      <a:pt x="30114" y="822"/>
                    </a:lnTo>
                    <a:cubicBezTo>
                      <a:pt x="29929" y="822"/>
                      <a:pt x="29731" y="822"/>
                      <a:pt x="29546" y="808"/>
                    </a:cubicBezTo>
                    <a:cubicBezTo>
                      <a:pt x="29101" y="599"/>
                      <a:pt x="28609" y="489"/>
                      <a:pt x="28115" y="489"/>
                    </a:cubicBezTo>
                    <a:cubicBezTo>
                      <a:pt x="27837" y="489"/>
                      <a:pt x="27559" y="524"/>
                      <a:pt x="27289" y="595"/>
                    </a:cubicBezTo>
                    <a:cubicBezTo>
                      <a:pt x="27189" y="595"/>
                      <a:pt x="27090" y="623"/>
                      <a:pt x="26990" y="638"/>
                    </a:cubicBezTo>
                    <a:cubicBezTo>
                      <a:pt x="26948" y="652"/>
                      <a:pt x="26920" y="666"/>
                      <a:pt x="26891" y="694"/>
                    </a:cubicBezTo>
                    <a:cubicBezTo>
                      <a:pt x="26891" y="666"/>
                      <a:pt x="26877" y="652"/>
                      <a:pt x="26863" y="638"/>
                    </a:cubicBezTo>
                    <a:cubicBezTo>
                      <a:pt x="26532" y="165"/>
                      <a:pt x="25965" y="1"/>
                      <a:pt x="253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4"/>
              <p:cNvSpPr/>
              <p:nvPr/>
            </p:nvSpPr>
            <p:spPr>
              <a:xfrm>
                <a:off x="1150700" y="976375"/>
                <a:ext cx="1308725" cy="35850"/>
              </a:xfrm>
              <a:custGeom>
                <a:avLst/>
                <a:gdLst/>
                <a:ahLst/>
                <a:cxnLst/>
                <a:rect l="l" t="t" r="r" b="b"/>
                <a:pathLst>
                  <a:path w="52349" h="1434" extrusionOk="0">
                    <a:moveTo>
                      <a:pt x="38563" y="0"/>
                    </a:moveTo>
                    <a:cubicBezTo>
                      <a:pt x="38201" y="0"/>
                      <a:pt x="37839" y="46"/>
                      <a:pt x="37483" y="138"/>
                    </a:cubicBezTo>
                    <a:cubicBezTo>
                      <a:pt x="37341" y="138"/>
                      <a:pt x="37185" y="152"/>
                      <a:pt x="37043" y="180"/>
                    </a:cubicBezTo>
                    <a:cubicBezTo>
                      <a:pt x="36972" y="194"/>
                      <a:pt x="36915" y="237"/>
                      <a:pt x="36887" y="308"/>
                    </a:cubicBezTo>
                    <a:cubicBezTo>
                      <a:pt x="36543" y="86"/>
                      <a:pt x="36168" y="2"/>
                      <a:pt x="35784" y="2"/>
                    </a:cubicBezTo>
                    <a:cubicBezTo>
                      <a:pt x="35135" y="2"/>
                      <a:pt x="34460" y="241"/>
                      <a:pt x="33863" y="464"/>
                    </a:cubicBezTo>
                    <a:cubicBezTo>
                      <a:pt x="33820" y="464"/>
                      <a:pt x="33777" y="478"/>
                      <a:pt x="33749" y="507"/>
                    </a:cubicBezTo>
                    <a:lnTo>
                      <a:pt x="33295" y="507"/>
                    </a:lnTo>
                    <a:cubicBezTo>
                      <a:pt x="32973" y="420"/>
                      <a:pt x="32641" y="377"/>
                      <a:pt x="32310" y="377"/>
                    </a:cubicBezTo>
                    <a:cubicBezTo>
                      <a:pt x="31939" y="377"/>
                      <a:pt x="31567" y="430"/>
                      <a:pt x="31208" y="535"/>
                    </a:cubicBezTo>
                    <a:lnTo>
                      <a:pt x="30597" y="549"/>
                    </a:lnTo>
                    <a:cubicBezTo>
                      <a:pt x="30398" y="280"/>
                      <a:pt x="30086" y="223"/>
                      <a:pt x="29688" y="223"/>
                    </a:cubicBezTo>
                    <a:cubicBezTo>
                      <a:pt x="29639" y="222"/>
                      <a:pt x="29589" y="221"/>
                      <a:pt x="29539" y="221"/>
                    </a:cubicBezTo>
                    <a:cubicBezTo>
                      <a:pt x="28895" y="221"/>
                      <a:pt x="28263" y="307"/>
                      <a:pt x="27644" y="478"/>
                    </a:cubicBezTo>
                    <a:lnTo>
                      <a:pt x="27260" y="436"/>
                    </a:lnTo>
                    <a:cubicBezTo>
                      <a:pt x="27044" y="393"/>
                      <a:pt x="26826" y="372"/>
                      <a:pt x="26609" y="372"/>
                    </a:cubicBezTo>
                    <a:cubicBezTo>
                      <a:pt x="26114" y="372"/>
                      <a:pt x="25623" y="480"/>
                      <a:pt x="25159" y="677"/>
                    </a:cubicBezTo>
                    <a:cubicBezTo>
                      <a:pt x="25031" y="663"/>
                      <a:pt x="24904" y="663"/>
                      <a:pt x="24762" y="649"/>
                    </a:cubicBezTo>
                    <a:cubicBezTo>
                      <a:pt x="24733" y="606"/>
                      <a:pt x="24676" y="564"/>
                      <a:pt x="24620" y="549"/>
                    </a:cubicBezTo>
                    <a:cubicBezTo>
                      <a:pt x="24116" y="393"/>
                      <a:pt x="23565" y="301"/>
                      <a:pt x="23017" y="301"/>
                    </a:cubicBezTo>
                    <a:cubicBezTo>
                      <a:pt x="22469" y="301"/>
                      <a:pt x="21922" y="393"/>
                      <a:pt x="21425" y="606"/>
                    </a:cubicBezTo>
                    <a:cubicBezTo>
                      <a:pt x="21397" y="549"/>
                      <a:pt x="21340" y="521"/>
                      <a:pt x="21283" y="493"/>
                    </a:cubicBezTo>
                    <a:cubicBezTo>
                      <a:pt x="20726" y="302"/>
                      <a:pt x="20057" y="169"/>
                      <a:pt x="19397" y="169"/>
                    </a:cubicBezTo>
                    <a:cubicBezTo>
                      <a:pt x="18880" y="169"/>
                      <a:pt x="18367" y="250"/>
                      <a:pt x="17918" y="450"/>
                    </a:cubicBezTo>
                    <a:cubicBezTo>
                      <a:pt x="17876" y="407"/>
                      <a:pt x="17833" y="379"/>
                      <a:pt x="17790" y="365"/>
                    </a:cubicBezTo>
                    <a:cubicBezTo>
                      <a:pt x="17301" y="237"/>
                      <a:pt x="16803" y="173"/>
                      <a:pt x="16303" y="173"/>
                    </a:cubicBezTo>
                    <a:cubicBezTo>
                      <a:pt x="16136" y="173"/>
                      <a:pt x="15969" y="180"/>
                      <a:pt x="15803" y="194"/>
                    </a:cubicBezTo>
                    <a:cubicBezTo>
                      <a:pt x="15398" y="230"/>
                      <a:pt x="15083" y="465"/>
                      <a:pt x="14708" y="465"/>
                    </a:cubicBezTo>
                    <a:cubicBezTo>
                      <a:pt x="14635" y="465"/>
                      <a:pt x="14560" y="457"/>
                      <a:pt x="14482" y="436"/>
                    </a:cubicBezTo>
                    <a:cubicBezTo>
                      <a:pt x="14156" y="351"/>
                      <a:pt x="13872" y="166"/>
                      <a:pt x="13559" y="81"/>
                    </a:cubicBezTo>
                    <a:cubicBezTo>
                      <a:pt x="13386" y="31"/>
                      <a:pt x="13215" y="11"/>
                      <a:pt x="13043" y="11"/>
                    </a:cubicBezTo>
                    <a:cubicBezTo>
                      <a:pt x="12286" y="11"/>
                      <a:pt x="11541" y="407"/>
                      <a:pt x="10777" y="407"/>
                    </a:cubicBezTo>
                    <a:cubicBezTo>
                      <a:pt x="10343" y="407"/>
                      <a:pt x="9929" y="385"/>
                      <a:pt x="9520" y="385"/>
                    </a:cubicBezTo>
                    <a:cubicBezTo>
                      <a:pt x="8952" y="385"/>
                      <a:pt x="8395" y="428"/>
                      <a:pt x="7809" y="635"/>
                    </a:cubicBezTo>
                    <a:lnTo>
                      <a:pt x="7752" y="635"/>
                    </a:lnTo>
                    <a:cubicBezTo>
                      <a:pt x="7752" y="549"/>
                      <a:pt x="7681" y="478"/>
                      <a:pt x="7610" y="450"/>
                    </a:cubicBezTo>
                    <a:cubicBezTo>
                      <a:pt x="7210" y="340"/>
                      <a:pt x="6769" y="290"/>
                      <a:pt x="6319" y="290"/>
                    </a:cubicBezTo>
                    <a:cubicBezTo>
                      <a:pt x="5605" y="290"/>
                      <a:pt x="4867" y="417"/>
                      <a:pt x="4231" y="635"/>
                    </a:cubicBezTo>
                    <a:lnTo>
                      <a:pt x="3919" y="635"/>
                    </a:lnTo>
                    <a:cubicBezTo>
                      <a:pt x="3890" y="592"/>
                      <a:pt x="3848" y="564"/>
                      <a:pt x="3805" y="549"/>
                    </a:cubicBezTo>
                    <a:cubicBezTo>
                      <a:pt x="3120" y="355"/>
                      <a:pt x="2355" y="201"/>
                      <a:pt x="1605" y="201"/>
                    </a:cubicBezTo>
                    <a:cubicBezTo>
                      <a:pt x="1096" y="201"/>
                      <a:pt x="593" y="272"/>
                      <a:pt x="128" y="450"/>
                    </a:cubicBezTo>
                    <a:cubicBezTo>
                      <a:pt x="0" y="493"/>
                      <a:pt x="14" y="706"/>
                      <a:pt x="171" y="706"/>
                    </a:cubicBezTo>
                    <a:lnTo>
                      <a:pt x="497" y="706"/>
                    </a:lnTo>
                    <a:cubicBezTo>
                      <a:pt x="511" y="748"/>
                      <a:pt x="540" y="791"/>
                      <a:pt x="568" y="805"/>
                    </a:cubicBezTo>
                    <a:cubicBezTo>
                      <a:pt x="1034" y="1075"/>
                      <a:pt x="1816" y="1290"/>
                      <a:pt x="2525" y="1290"/>
                    </a:cubicBezTo>
                    <a:cubicBezTo>
                      <a:pt x="2896" y="1290"/>
                      <a:pt x="3248" y="1231"/>
                      <a:pt x="3521" y="1089"/>
                    </a:cubicBezTo>
                    <a:cubicBezTo>
                      <a:pt x="3876" y="1117"/>
                      <a:pt x="4231" y="1146"/>
                      <a:pt x="4586" y="1160"/>
                    </a:cubicBezTo>
                    <a:cubicBezTo>
                      <a:pt x="5095" y="1301"/>
                      <a:pt x="5724" y="1398"/>
                      <a:pt x="6345" y="1398"/>
                    </a:cubicBezTo>
                    <a:cubicBezTo>
                      <a:pt x="6852" y="1398"/>
                      <a:pt x="7354" y="1334"/>
                      <a:pt x="7781" y="1174"/>
                    </a:cubicBezTo>
                    <a:lnTo>
                      <a:pt x="8306" y="1146"/>
                    </a:lnTo>
                    <a:cubicBezTo>
                      <a:pt x="8320" y="1188"/>
                      <a:pt x="8349" y="1217"/>
                      <a:pt x="8377" y="1217"/>
                    </a:cubicBezTo>
                    <a:cubicBezTo>
                      <a:pt x="8757" y="1360"/>
                      <a:pt x="9152" y="1433"/>
                      <a:pt x="9550" y="1433"/>
                    </a:cubicBezTo>
                    <a:cubicBezTo>
                      <a:pt x="9821" y="1433"/>
                      <a:pt x="10094" y="1399"/>
                      <a:pt x="10365" y="1330"/>
                    </a:cubicBezTo>
                    <a:cubicBezTo>
                      <a:pt x="10823" y="1188"/>
                      <a:pt x="11164" y="963"/>
                      <a:pt x="11607" y="963"/>
                    </a:cubicBezTo>
                    <a:cubicBezTo>
                      <a:pt x="11740" y="963"/>
                      <a:pt x="11883" y="983"/>
                      <a:pt x="12040" y="1032"/>
                    </a:cubicBezTo>
                    <a:cubicBezTo>
                      <a:pt x="12296" y="1132"/>
                      <a:pt x="12551" y="1217"/>
                      <a:pt x="12807" y="1273"/>
                    </a:cubicBezTo>
                    <a:cubicBezTo>
                      <a:pt x="12856" y="1281"/>
                      <a:pt x="12906" y="1284"/>
                      <a:pt x="12955" y="1284"/>
                    </a:cubicBezTo>
                    <a:cubicBezTo>
                      <a:pt x="13286" y="1284"/>
                      <a:pt x="13607" y="1135"/>
                      <a:pt x="13928" y="1061"/>
                    </a:cubicBezTo>
                    <a:cubicBezTo>
                      <a:pt x="14045" y="1031"/>
                      <a:pt x="14144" y="1017"/>
                      <a:pt x="14234" y="1017"/>
                    </a:cubicBezTo>
                    <a:cubicBezTo>
                      <a:pt x="14485" y="1017"/>
                      <a:pt x="14665" y="1120"/>
                      <a:pt x="14937" y="1245"/>
                    </a:cubicBezTo>
                    <a:cubicBezTo>
                      <a:pt x="15242" y="1393"/>
                      <a:pt x="15540" y="1423"/>
                      <a:pt x="15870" y="1423"/>
                    </a:cubicBezTo>
                    <a:cubicBezTo>
                      <a:pt x="15985" y="1423"/>
                      <a:pt x="16104" y="1419"/>
                      <a:pt x="16229" y="1415"/>
                    </a:cubicBezTo>
                    <a:cubicBezTo>
                      <a:pt x="16882" y="1401"/>
                      <a:pt x="17535" y="1302"/>
                      <a:pt x="18160" y="1117"/>
                    </a:cubicBezTo>
                    <a:cubicBezTo>
                      <a:pt x="18188" y="1146"/>
                      <a:pt x="18230" y="1174"/>
                      <a:pt x="18287" y="1174"/>
                    </a:cubicBezTo>
                    <a:cubicBezTo>
                      <a:pt x="18666" y="1247"/>
                      <a:pt x="19050" y="1283"/>
                      <a:pt x="19435" y="1283"/>
                    </a:cubicBezTo>
                    <a:cubicBezTo>
                      <a:pt x="19874" y="1283"/>
                      <a:pt x="20313" y="1236"/>
                      <a:pt x="20744" y="1146"/>
                    </a:cubicBezTo>
                    <a:cubicBezTo>
                      <a:pt x="20766" y="1190"/>
                      <a:pt x="20814" y="1226"/>
                      <a:pt x="20861" y="1226"/>
                    </a:cubicBezTo>
                    <a:cubicBezTo>
                      <a:pt x="20874" y="1226"/>
                      <a:pt x="20887" y="1223"/>
                      <a:pt x="20900" y="1217"/>
                    </a:cubicBezTo>
                    <a:lnTo>
                      <a:pt x="21255" y="1103"/>
                    </a:lnTo>
                    <a:cubicBezTo>
                      <a:pt x="21668" y="1287"/>
                      <a:pt x="22152" y="1358"/>
                      <a:pt x="22648" y="1358"/>
                    </a:cubicBezTo>
                    <a:cubicBezTo>
                      <a:pt x="23259" y="1358"/>
                      <a:pt x="23888" y="1251"/>
                      <a:pt x="24421" y="1117"/>
                    </a:cubicBezTo>
                    <a:lnTo>
                      <a:pt x="24605" y="1117"/>
                    </a:lnTo>
                    <a:cubicBezTo>
                      <a:pt x="24904" y="1267"/>
                      <a:pt x="25247" y="1328"/>
                      <a:pt x="25601" y="1328"/>
                    </a:cubicBezTo>
                    <a:cubicBezTo>
                      <a:pt x="26122" y="1328"/>
                      <a:pt x="26668" y="1195"/>
                      <a:pt x="27133" y="1018"/>
                    </a:cubicBezTo>
                    <a:lnTo>
                      <a:pt x="27445" y="1004"/>
                    </a:lnTo>
                    <a:cubicBezTo>
                      <a:pt x="28169" y="1100"/>
                      <a:pt x="28893" y="1147"/>
                      <a:pt x="29623" y="1147"/>
                    </a:cubicBezTo>
                    <a:cubicBezTo>
                      <a:pt x="29867" y="1147"/>
                      <a:pt x="30111" y="1142"/>
                      <a:pt x="30356" y="1132"/>
                    </a:cubicBezTo>
                    <a:cubicBezTo>
                      <a:pt x="30366" y="1175"/>
                      <a:pt x="30402" y="1193"/>
                      <a:pt x="30444" y="1193"/>
                    </a:cubicBezTo>
                    <a:cubicBezTo>
                      <a:pt x="30457" y="1193"/>
                      <a:pt x="30470" y="1192"/>
                      <a:pt x="30483" y="1188"/>
                    </a:cubicBezTo>
                    <a:lnTo>
                      <a:pt x="30711" y="1117"/>
                    </a:lnTo>
                    <a:cubicBezTo>
                      <a:pt x="31241" y="1212"/>
                      <a:pt x="31785" y="1303"/>
                      <a:pt x="32325" y="1303"/>
                    </a:cubicBezTo>
                    <a:cubicBezTo>
                      <a:pt x="32753" y="1303"/>
                      <a:pt x="33178" y="1246"/>
                      <a:pt x="33593" y="1089"/>
                    </a:cubicBezTo>
                    <a:cubicBezTo>
                      <a:pt x="33635" y="1061"/>
                      <a:pt x="33692" y="1032"/>
                      <a:pt x="33721" y="990"/>
                    </a:cubicBezTo>
                    <a:cubicBezTo>
                      <a:pt x="33735" y="990"/>
                      <a:pt x="33763" y="1004"/>
                      <a:pt x="33777" y="1004"/>
                    </a:cubicBezTo>
                    <a:cubicBezTo>
                      <a:pt x="34139" y="1083"/>
                      <a:pt x="34505" y="1121"/>
                      <a:pt x="34870" y="1121"/>
                    </a:cubicBezTo>
                    <a:cubicBezTo>
                      <a:pt x="35422" y="1121"/>
                      <a:pt x="35973" y="1033"/>
                      <a:pt x="36503" y="862"/>
                    </a:cubicBezTo>
                    <a:lnTo>
                      <a:pt x="37398" y="876"/>
                    </a:lnTo>
                    <a:lnTo>
                      <a:pt x="37668" y="876"/>
                    </a:lnTo>
                    <a:cubicBezTo>
                      <a:pt x="38019" y="938"/>
                      <a:pt x="38375" y="971"/>
                      <a:pt x="38730" y="971"/>
                    </a:cubicBezTo>
                    <a:cubicBezTo>
                      <a:pt x="39020" y="971"/>
                      <a:pt x="39311" y="949"/>
                      <a:pt x="39599" y="904"/>
                    </a:cubicBezTo>
                    <a:lnTo>
                      <a:pt x="39684" y="904"/>
                    </a:lnTo>
                    <a:cubicBezTo>
                      <a:pt x="40181" y="919"/>
                      <a:pt x="40649" y="975"/>
                      <a:pt x="41104" y="1018"/>
                    </a:cubicBezTo>
                    <a:cubicBezTo>
                      <a:pt x="41302" y="1059"/>
                      <a:pt x="41505" y="1081"/>
                      <a:pt x="41711" y="1081"/>
                    </a:cubicBezTo>
                    <a:cubicBezTo>
                      <a:pt x="41858" y="1081"/>
                      <a:pt x="42006" y="1070"/>
                      <a:pt x="42154" y="1046"/>
                    </a:cubicBezTo>
                    <a:cubicBezTo>
                      <a:pt x="42410" y="1032"/>
                      <a:pt x="42651" y="1004"/>
                      <a:pt x="42907" y="947"/>
                    </a:cubicBezTo>
                    <a:cubicBezTo>
                      <a:pt x="43205" y="876"/>
                      <a:pt x="43489" y="819"/>
                      <a:pt x="43773" y="777"/>
                    </a:cubicBezTo>
                    <a:cubicBezTo>
                      <a:pt x="43801" y="791"/>
                      <a:pt x="43830" y="805"/>
                      <a:pt x="43858" y="819"/>
                    </a:cubicBezTo>
                    <a:cubicBezTo>
                      <a:pt x="44426" y="961"/>
                      <a:pt x="44994" y="1061"/>
                      <a:pt x="45562" y="1132"/>
                    </a:cubicBezTo>
                    <a:cubicBezTo>
                      <a:pt x="45600" y="1169"/>
                      <a:pt x="45650" y="1188"/>
                      <a:pt x="45705" y="1188"/>
                    </a:cubicBezTo>
                    <a:cubicBezTo>
                      <a:pt x="45732" y="1188"/>
                      <a:pt x="45761" y="1184"/>
                      <a:pt x="45789" y="1174"/>
                    </a:cubicBezTo>
                    <a:lnTo>
                      <a:pt x="45817" y="1160"/>
                    </a:lnTo>
                    <a:cubicBezTo>
                      <a:pt x="46037" y="1179"/>
                      <a:pt x="46255" y="1192"/>
                      <a:pt x="46461" y="1192"/>
                    </a:cubicBezTo>
                    <a:cubicBezTo>
                      <a:pt x="47004" y="1192"/>
                      <a:pt x="47468" y="1109"/>
                      <a:pt x="47663" y="862"/>
                    </a:cubicBezTo>
                    <a:cubicBezTo>
                      <a:pt x="47720" y="833"/>
                      <a:pt x="47777" y="805"/>
                      <a:pt x="47819" y="762"/>
                    </a:cubicBezTo>
                    <a:cubicBezTo>
                      <a:pt x="48600" y="917"/>
                      <a:pt x="49389" y="996"/>
                      <a:pt x="50179" y="996"/>
                    </a:cubicBezTo>
                    <a:cubicBezTo>
                      <a:pt x="50481" y="996"/>
                      <a:pt x="50783" y="985"/>
                      <a:pt x="51085" y="961"/>
                    </a:cubicBezTo>
                    <a:cubicBezTo>
                      <a:pt x="51113" y="961"/>
                      <a:pt x="51142" y="961"/>
                      <a:pt x="51170" y="947"/>
                    </a:cubicBezTo>
                    <a:cubicBezTo>
                      <a:pt x="51213" y="975"/>
                      <a:pt x="51255" y="1004"/>
                      <a:pt x="51312" y="1004"/>
                    </a:cubicBezTo>
                    <a:cubicBezTo>
                      <a:pt x="51523" y="1021"/>
                      <a:pt x="51739" y="1033"/>
                      <a:pt x="51953" y="1033"/>
                    </a:cubicBezTo>
                    <a:cubicBezTo>
                      <a:pt x="52086" y="1033"/>
                      <a:pt x="52218" y="1029"/>
                      <a:pt x="52348" y="1018"/>
                    </a:cubicBezTo>
                    <a:lnTo>
                      <a:pt x="52348" y="123"/>
                    </a:lnTo>
                    <a:cubicBezTo>
                      <a:pt x="52274" y="116"/>
                      <a:pt x="52200" y="113"/>
                      <a:pt x="52125" y="113"/>
                    </a:cubicBezTo>
                    <a:cubicBezTo>
                      <a:pt x="51757" y="113"/>
                      <a:pt x="51387" y="199"/>
                      <a:pt x="51056" y="365"/>
                    </a:cubicBezTo>
                    <a:cubicBezTo>
                      <a:pt x="50784" y="183"/>
                      <a:pt x="50457" y="147"/>
                      <a:pt x="50133" y="147"/>
                    </a:cubicBezTo>
                    <a:cubicBezTo>
                      <a:pt x="50052" y="147"/>
                      <a:pt x="49972" y="149"/>
                      <a:pt x="49892" y="152"/>
                    </a:cubicBezTo>
                    <a:cubicBezTo>
                      <a:pt x="49353" y="152"/>
                      <a:pt x="48813" y="194"/>
                      <a:pt x="48274" y="265"/>
                    </a:cubicBezTo>
                    <a:cubicBezTo>
                      <a:pt x="48231" y="237"/>
                      <a:pt x="48174" y="223"/>
                      <a:pt x="48117" y="223"/>
                    </a:cubicBezTo>
                    <a:lnTo>
                      <a:pt x="47890" y="223"/>
                    </a:lnTo>
                    <a:cubicBezTo>
                      <a:pt x="47812" y="95"/>
                      <a:pt x="47672" y="22"/>
                      <a:pt x="47532" y="22"/>
                    </a:cubicBezTo>
                    <a:cubicBezTo>
                      <a:pt x="47470" y="22"/>
                      <a:pt x="47407" y="36"/>
                      <a:pt x="47351" y="67"/>
                    </a:cubicBezTo>
                    <a:cubicBezTo>
                      <a:pt x="47202" y="23"/>
                      <a:pt x="47032" y="8"/>
                      <a:pt x="46865" y="8"/>
                    </a:cubicBezTo>
                    <a:cubicBezTo>
                      <a:pt x="46601" y="8"/>
                      <a:pt x="46343" y="44"/>
                      <a:pt x="46186" y="52"/>
                    </a:cubicBezTo>
                    <a:cubicBezTo>
                      <a:pt x="45434" y="52"/>
                      <a:pt x="44696" y="138"/>
                      <a:pt x="43957" y="294"/>
                    </a:cubicBezTo>
                    <a:lnTo>
                      <a:pt x="43929" y="294"/>
                    </a:lnTo>
                    <a:cubicBezTo>
                      <a:pt x="43872" y="294"/>
                      <a:pt x="43830" y="308"/>
                      <a:pt x="43787" y="336"/>
                    </a:cubicBezTo>
                    <a:lnTo>
                      <a:pt x="43247" y="365"/>
                    </a:lnTo>
                    <a:cubicBezTo>
                      <a:pt x="43219" y="336"/>
                      <a:pt x="43191" y="322"/>
                      <a:pt x="43162" y="308"/>
                    </a:cubicBezTo>
                    <a:cubicBezTo>
                      <a:pt x="42799" y="219"/>
                      <a:pt x="42427" y="173"/>
                      <a:pt x="42055" y="173"/>
                    </a:cubicBezTo>
                    <a:cubicBezTo>
                      <a:pt x="41656" y="173"/>
                      <a:pt x="41259" y="226"/>
                      <a:pt x="40876" y="336"/>
                    </a:cubicBezTo>
                    <a:cubicBezTo>
                      <a:pt x="40777" y="308"/>
                      <a:pt x="40692" y="294"/>
                      <a:pt x="40607" y="280"/>
                    </a:cubicBezTo>
                    <a:cubicBezTo>
                      <a:pt x="40588" y="276"/>
                      <a:pt x="40570" y="274"/>
                      <a:pt x="40553" y="274"/>
                    </a:cubicBezTo>
                    <a:cubicBezTo>
                      <a:pt x="40434" y="274"/>
                      <a:pt x="40335" y="355"/>
                      <a:pt x="40323" y="478"/>
                    </a:cubicBezTo>
                    <a:lnTo>
                      <a:pt x="40294" y="478"/>
                    </a:lnTo>
                    <a:cubicBezTo>
                      <a:pt x="40266" y="393"/>
                      <a:pt x="40209" y="322"/>
                      <a:pt x="40124" y="294"/>
                    </a:cubicBezTo>
                    <a:cubicBezTo>
                      <a:pt x="39625" y="99"/>
                      <a:pt x="39095" y="0"/>
                      <a:pt x="385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4"/>
              <p:cNvSpPr/>
              <p:nvPr/>
            </p:nvSpPr>
            <p:spPr>
              <a:xfrm>
                <a:off x="438200" y="930125"/>
                <a:ext cx="118200" cy="134125"/>
              </a:xfrm>
              <a:custGeom>
                <a:avLst/>
                <a:gdLst/>
                <a:ahLst/>
                <a:cxnLst/>
                <a:rect l="l" t="t" r="r" b="b"/>
                <a:pathLst>
                  <a:path w="4728" h="5365" extrusionOk="0">
                    <a:moveTo>
                      <a:pt x="1142" y="0"/>
                    </a:moveTo>
                    <a:cubicBezTo>
                      <a:pt x="1006" y="0"/>
                      <a:pt x="856" y="137"/>
                      <a:pt x="885" y="298"/>
                    </a:cubicBezTo>
                    <a:cubicBezTo>
                      <a:pt x="1027" y="894"/>
                      <a:pt x="1098" y="1519"/>
                      <a:pt x="1098" y="2144"/>
                    </a:cubicBezTo>
                    <a:cubicBezTo>
                      <a:pt x="1041" y="2158"/>
                      <a:pt x="999" y="2215"/>
                      <a:pt x="970" y="2272"/>
                    </a:cubicBezTo>
                    <a:cubicBezTo>
                      <a:pt x="942" y="2357"/>
                      <a:pt x="913" y="2456"/>
                      <a:pt x="885" y="2527"/>
                    </a:cubicBezTo>
                    <a:lnTo>
                      <a:pt x="828" y="2527"/>
                    </a:lnTo>
                    <a:cubicBezTo>
                      <a:pt x="828" y="2513"/>
                      <a:pt x="828" y="2485"/>
                      <a:pt x="814" y="2470"/>
                    </a:cubicBezTo>
                    <a:lnTo>
                      <a:pt x="644" y="3109"/>
                    </a:lnTo>
                    <a:cubicBezTo>
                      <a:pt x="672" y="3123"/>
                      <a:pt x="700" y="3123"/>
                      <a:pt x="729" y="3123"/>
                    </a:cubicBezTo>
                    <a:cubicBezTo>
                      <a:pt x="686" y="3265"/>
                      <a:pt x="672" y="3407"/>
                      <a:pt x="700" y="3549"/>
                    </a:cubicBezTo>
                    <a:cubicBezTo>
                      <a:pt x="459" y="4061"/>
                      <a:pt x="260" y="4586"/>
                      <a:pt x="61" y="5097"/>
                    </a:cubicBezTo>
                    <a:cubicBezTo>
                      <a:pt x="0" y="5255"/>
                      <a:pt x="145" y="5364"/>
                      <a:pt x="278" y="5364"/>
                    </a:cubicBezTo>
                    <a:cubicBezTo>
                      <a:pt x="360" y="5364"/>
                      <a:pt x="437" y="5322"/>
                      <a:pt x="459" y="5225"/>
                    </a:cubicBezTo>
                    <a:cubicBezTo>
                      <a:pt x="658" y="4770"/>
                      <a:pt x="857" y="4288"/>
                      <a:pt x="1041" y="3819"/>
                    </a:cubicBezTo>
                    <a:lnTo>
                      <a:pt x="1212" y="3819"/>
                    </a:lnTo>
                    <a:cubicBezTo>
                      <a:pt x="1272" y="3928"/>
                      <a:pt x="1394" y="3996"/>
                      <a:pt x="1526" y="3996"/>
                    </a:cubicBezTo>
                    <a:cubicBezTo>
                      <a:pt x="1549" y="3996"/>
                      <a:pt x="1572" y="3994"/>
                      <a:pt x="1595" y="3990"/>
                    </a:cubicBezTo>
                    <a:cubicBezTo>
                      <a:pt x="1652" y="4018"/>
                      <a:pt x="1708" y="4032"/>
                      <a:pt x="1765" y="4046"/>
                    </a:cubicBezTo>
                    <a:cubicBezTo>
                      <a:pt x="1821" y="4059"/>
                      <a:pt x="1877" y="4066"/>
                      <a:pt x="1934" y="4066"/>
                    </a:cubicBezTo>
                    <a:cubicBezTo>
                      <a:pt x="2065" y="4066"/>
                      <a:pt x="2195" y="4031"/>
                      <a:pt x="2305" y="3961"/>
                    </a:cubicBezTo>
                    <a:cubicBezTo>
                      <a:pt x="2376" y="3961"/>
                      <a:pt x="2447" y="3947"/>
                      <a:pt x="2504" y="3933"/>
                    </a:cubicBezTo>
                    <a:lnTo>
                      <a:pt x="2575" y="3933"/>
                    </a:lnTo>
                    <a:cubicBezTo>
                      <a:pt x="2617" y="3933"/>
                      <a:pt x="2674" y="3933"/>
                      <a:pt x="2717" y="3919"/>
                    </a:cubicBezTo>
                    <a:cubicBezTo>
                      <a:pt x="2759" y="3933"/>
                      <a:pt x="2788" y="3933"/>
                      <a:pt x="2830" y="3933"/>
                    </a:cubicBezTo>
                    <a:lnTo>
                      <a:pt x="2844" y="3947"/>
                    </a:lnTo>
                    <a:cubicBezTo>
                      <a:pt x="2911" y="3995"/>
                      <a:pt x="2978" y="4015"/>
                      <a:pt x="3045" y="4015"/>
                    </a:cubicBezTo>
                    <a:cubicBezTo>
                      <a:pt x="3234" y="4015"/>
                      <a:pt x="3414" y="3853"/>
                      <a:pt x="3540" y="3706"/>
                    </a:cubicBezTo>
                    <a:lnTo>
                      <a:pt x="3568" y="3677"/>
                    </a:lnTo>
                    <a:cubicBezTo>
                      <a:pt x="3668" y="3890"/>
                      <a:pt x="3767" y="4089"/>
                      <a:pt x="3895" y="4288"/>
                    </a:cubicBezTo>
                    <a:cubicBezTo>
                      <a:pt x="3943" y="4362"/>
                      <a:pt x="4012" y="4393"/>
                      <a:pt x="4080" y="4393"/>
                    </a:cubicBezTo>
                    <a:cubicBezTo>
                      <a:pt x="4232" y="4393"/>
                      <a:pt x="4381" y="4237"/>
                      <a:pt x="4293" y="4061"/>
                    </a:cubicBezTo>
                    <a:cubicBezTo>
                      <a:pt x="4151" y="3833"/>
                      <a:pt x="4009" y="3620"/>
                      <a:pt x="3852" y="3422"/>
                    </a:cubicBezTo>
                    <a:cubicBezTo>
                      <a:pt x="3824" y="3393"/>
                      <a:pt x="3810" y="3379"/>
                      <a:pt x="3796" y="3351"/>
                    </a:cubicBezTo>
                    <a:cubicBezTo>
                      <a:pt x="3810" y="3280"/>
                      <a:pt x="3824" y="3209"/>
                      <a:pt x="3824" y="3138"/>
                    </a:cubicBezTo>
                    <a:lnTo>
                      <a:pt x="4151" y="2428"/>
                    </a:lnTo>
                    <a:lnTo>
                      <a:pt x="4151" y="2428"/>
                    </a:lnTo>
                    <a:cubicBezTo>
                      <a:pt x="4108" y="2442"/>
                      <a:pt x="4065" y="2470"/>
                      <a:pt x="4037" y="2513"/>
                    </a:cubicBezTo>
                    <a:cubicBezTo>
                      <a:pt x="4023" y="2485"/>
                      <a:pt x="3994" y="2456"/>
                      <a:pt x="3966" y="2442"/>
                    </a:cubicBezTo>
                    <a:cubicBezTo>
                      <a:pt x="3952" y="2371"/>
                      <a:pt x="3952" y="2300"/>
                      <a:pt x="3923" y="2229"/>
                    </a:cubicBezTo>
                    <a:cubicBezTo>
                      <a:pt x="3923" y="2215"/>
                      <a:pt x="3923" y="2201"/>
                      <a:pt x="3923" y="2172"/>
                    </a:cubicBezTo>
                    <a:cubicBezTo>
                      <a:pt x="3938" y="2144"/>
                      <a:pt x="3923" y="2101"/>
                      <a:pt x="3881" y="2073"/>
                    </a:cubicBezTo>
                    <a:cubicBezTo>
                      <a:pt x="4136" y="1732"/>
                      <a:pt x="4378" y="1391"/>
                      <a:pt x="4619" y="1036"/>
                    </a:cubicBezTo>
                    <a:cubicBezTo>
                      <a:pt x="4728" y="868"/>
                      <a:pt x="4561" y="700"/>
                      <a:pt x="4402" y="700"/>
                    </a:cubicBezTo>
                    <a:cubicBezTo>
                      <a:pt x="4332" y="700"/>
                      <a:pt x="4265" y="732"/>
                      <a:pt x="4222" y="809"/>
                    </a:cubicBezTo>
                    <a:cubicBezTo>
                      <a:pt x="4009" y="1193"/>
                      <a:pt x="3796" y="1576"/>
                      <a:pt x="3597" y="1959"/>
                    </a:cubicBezTo>
                    <a:lnTo>
                      <a:pt x="3583" y="1959"/>
                    </a:lnTo>
                    <a:cubicBezTo>
                      <a:pt x="3497" y="1897"/>
                      <a:pt x="3394" y="1864"/>
                      <a:pt x="3292" y="1864"/>
                    </a:cubicBezTo>
                    <a:cubicBezTo>
                      <a:pt x="3209" y="1864"/>
                      <a:pt x="3128" y="1886"/>
                      <a:pt x="3057" y="1931"/>
                    </a:cubicBezTo>
                    <a:cubicBezTo>
                      <a:pt x="3011" y="1902"/>
                      <a:pt x="2959" y="1887"/>
                      <a:pt x="2908" y="1887"/>
                    </a:cubicBezTo>
                    <a:cubicBezTo>
                      <a:pt x="2832" y="1887"/>
                      <a:pt x="2759" y="1920"/>
                      <a:pt x="2717" y="1988"/>
                    </a:cubicBezTo>
                    <a:cubicBezTo>
                      <a:pt x="2717" y="1973"/>
                      <a:pt x="2688" y="1945"/>
                      <a:pt x="2688" y="1917"/>
                    </a:cubicBezTo>
                    <a:cubicBezTo>
                      <a:pt x="2639" y="1834"/>
                      <a:pt x="2550" y="1790"/>
                      <a:pt x="2463" y="1790"/>
                    </a:cubicBezTo>
                    <a:cubicBezTo>
                      <a:pt x="2400" y="1790"/>
                      <a:pt x="2338" y="1812"/>
                      <a:pt x="2291" y="1860"/>
                    </a:cubicBezTo>
                    <a:lnTo>
                      <a:pt x="2248" y="1917"/>
                    </a:lnTo>
                    <a:cubicBezTo>
                      <a:pt x="2220" y="1931"/>
                      <a:pt x="2205" y="1931"/>
                      <a:pt x="2191" y="1945"/>
                    </a:cubicBezTo>
                    <a:cubicBezTo>
                      <a:pt x="2139" y="1905"/>
                      <a:pt x="2080" y="1885"/>
                      <a:pt x="2022" y="1885"/>
                    </a:cubicBezTo>
                    <a:cubicBezTo>
                      <a:pt x="1939" y="1885"/>
                      <a:pt x="1858" y="1926"/>
                      <a:pt x="1808" y="2002"/>
                    </a:cubicBezTo>
                    <a:cubicBezTo>
                      <a:pt x="1779" y="2044"/>
                      <a:pt x="1751" y="2087"/>
                      <a:pt x="1723" y="2144"/>
                    </a:cubicBezTo>
                    <a:cubicBezTo>
                      <a:pt x="1723" y="2130"/>
                      <a:pt x="1708" y="2115"/>
                      <a:pt x="1708" y="2087"/>
                    </a:cubicBezTo>
                    <a:cubicBezTo>
                      <a:pt x="1680" y="2030"/>
                      <a:pt x="1637" y="1988"/>
                      <a:pt x="1581" y="1959"/>
                    </a:cubicBezTo>
                    <a:cubicBezTo>
                      <a:pt x="1652" y="1335"/>
                      <a:pt x="1552" y="696"/>
                      <a:pt x="1311" y="114"/>
                    </a:cubicBezTo>
                    <a:cubicBezTo>
                      <a:pt x="1273" y="34"/>
                      <a:pt x="1209" y="0"/>
                      <a:pt x="114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4"/>
              <p:cNvSpPr/>
              <p:nvPr/>
            </p:nvSpPr>
            <p:spPr>
              <a:xfrm>
                <a:off x="873375" y="930125"/>
                <a:ext cx="117850" cy="134125"/>
              </a:xfrm>
              <a:custGeom>
                <a:avLst/>
                <a:gdLst/>
                <a:ahLst/>
                <a:cxnLst/>
                <a:rect l="l" t="t" r="r" b="b"/>
                <a:pathLst>
                  <a:path w="4714" h="5365" extrusionOk="0">
                    <a:moveTo>
                      <a:pt x="1138" y="0"/>
                    </a:moveTo>
                    <a:cubicBezTo>
                      <a:pt x="1006" y="0"/>
                      <a:pt x="856" y="137"/>
                      <a:pt x="885" y="298"/>
                    </a:cubicBezTo>
                    <a:cubicBezTo>
                      <a:pt x="1027" y="894"/>
                      <a:pt x="1098" y="1519"/>
                      <a:pt x="1098" y="2144"/>
                    </a:cubicBezTo>
                    <a:cubicBezTo>
                      <a:pt x="1041" y="2158"/>
                      <a:pt x="984" y="2215"/>
                      <a:pt x="970" y="2272"/>
                    </a:cubicBezTo>
                    <a:cubicBezTo>
                      <a:pt x="942" y="2357"/>
                      <a:pt x="913" y="2456"/>
                      <a:pt x="885" y="2527"/>
                    </a:cubicBezTo>
                    <a:lnTo>
                      <a:pt x="828" y="2527"/>
                    </a:lnTo>
                    <a:cubicBezTo>
                      <a:pt x="828" y="2513"/>
                      <a:pt x="828" y="2485"/>
                      <a:pt x="814" y="2470"/>
                    </a:cubicBezTo>
                    <a:lnTo>
                      <a:pt x="643" y="3109"/>
                    </a:lnTo>
                    <a:cubicBezTo>
                      <a:pt x="672" y="3123"/>
                      <a:pt x="700" y="3123"/>
                      <a:pt x="729" y="3123"/>
                    </a:cubicBezTo>
                    <a:cubicBezTo>
                      <a:pt x="686" y="3265"/>
                      <a:pt x="672" y="3407"/>
                      <a:pt x="700" y="3549"/>
                    </a:cubicBezTo>
                    <a:cubicBezTo>
                      <a:pt x="459" y="4061"/>
                      <a:pt x="260" y="4586"/>
                      <a:pt x="61" y="5111"/>
                    </a:cubicBezTo>
                    <a:cubicBezTo>
                      <a:pt x="0" y="5259"/>
                      <a:pt x="143" y="5365"/>
                      <a:pt x="275" y="5365"/>
                    </a:cubicBezTo>
                    <a:cubicBezTo>
                      <a:pt x="358" y="5365"/>
                      <a:pt x="437" y="5323"/>
                      <a:pt x="459" y="5225"/>
                    </a:cubicBezTo>
                    <a:cubicBezTo>
                      <a:pt x="658" y="4770"/>
                      <a:pt x="871" y="4302"/>
                      <a:pt x="1055" y="3819"/>
                    </a:cubicBezTo>
                    <a:lnTo>
                      <a:pt x="1069" y="3819"/>
                    </a:lnTo>
                    <a:cubicBezTo>
                      <a:pt x="1091" y="3826"/>
                      <a:pt x="1116" y="3830"/>
                      <a:pt x="1140" y="3830"/>
                    </a:cubicBezTo>
                    <a:cubicBezTo>
                      <a:pt x="1165" y="3830"/>
                      <a:pt x="1190" y="3826"/>
                      <a:pt x="1211" y="3819"/>
                    </a:cubicBezTo>
                    <a:cubicBezTo>
                      <a:pt x="1272" y="3928"/>
                      <a:pt x="1394" y="3996"/>
                      <a:pt x="1526" y="3996"/>
                    </a:cubicBezTo>
                    <a:cubicBezTo>
                      <a:pt x="1549" y="3996"/>
                      <a:pt x="1572" y="3994"/>
                      <a:pt x="1595" y="3990"/>
                    </a:cubicBezTo>
                    <a:cubicBezTo>
                      <a:pt x="1698" y="4041"/>
                      <a:pt x="1811" y="4067"/>
                      <a:pt x="1923" y="4067"/>
                    </a:cubicBezTo>
                    <a:cubicBezTo>
                      <a:pt x="2056" y="4067"/>
                      <a:pt x="2189" y="4031"/>
                      <a:pt x="2305" y="3961"/>
                    </a:cubicBezTo>
                    <a:cubicBezTo>
                      <a:pt x="2376" y="3961"/>
                      <a:pt x="2447" y="3961"/>
                      <a:pt x="2503" y="3933"/>
                    </a:cubicBezTo>
                    <a:lnTo>
                      <a:pt x="2574" y="3933"/>
                    </a:lnTo>
                    <a:cubicBezTo>
                      <a:pt x="2617" y="3933"/>
                      <a:pt x="2674" y="3933"/>
                      <a:pt x="2716" y="3919"/>
                    </a:cubicBezTo>
                    <a:cubicBezTo>
                      <a:pt x="2759" y="3933"/>
                      <a:pt x="2787" y="3933"/>
                      <a:pt x="2830" y="3933"/>
                    </a:cubicBezTo>
                    <a:lnTo>
                      <a:pt x="2844" y="3947"/>
                    </a:lnTo>
                    <a:cubicBezTo>
                      <a:pt x="2912" y="3999"/>
                      <a:pt x="2980" y="4021"/>
                      <a:pt x="3047" y="4021"/>
                    </a:cubicBezTo>
                    <a:cubicBezTo>
                      <a:pt x="3235" y="4021"/>
                      <a:pt x="3414" y="3852"/>
                      <a:pt x="3540" y="3706"/>
                    </a:cubicBezTo>
                    <a:lnTo>
                      <a:pt x="3568" y="3677"/>
                    </a:lnTo>
                    <a:cubicBezTo>
                      <a:pt x="3653" y="3890"/>
                      <a:pt x="3753" y="4089"/>
                      <a:pt x="3881" y="4288"/>
                    </a:cubicBezTo>
                    <a:cubicBezTo>
                      <a:pt x="3930" y="4378"/>
                      <a:pt x="4004" y="4415"/>
                      <a:pt x="4077" y="4415"/>
                    </a:cubicBezTo>
                    <a:cubicBezTo>
                      <a:pt x="4234" y="4415"/>
                      <a:pt x="4385" y="4245"/>
                      <a:pt x="4278" y="4061"/>
                    </a:cubicBezTo>
                    <a:cubicBezTo>
                      <a:pt x="4150" y="3833"/>
                      <a:pt x="3994" y="3620"/>
                      <a:pt x="3838" y="3422"/>
                    </a:cubicBezTo>
                    <a:lnTo>
                      <a:pt x="3781" y="3351"/>
                    </a:lnTo>
                    <a:cubicBezTo>
                      <a:pt x="3795" y="3280"/>
                      <a:pt x="3810" y="3209"/>
                      <a:pt x="3810" y="3138"/>
                    </a:cubicBezTo>
                    <a:lnTo>
                      <a:pt x="4136" y="2428"/>
                    </a:lnTo>
                    <a:lnTo>
                      <a:pt x="4136" y="2428"/>
                    </a:lnTo>
                    <a:cubicBezTo>
                      <a:pt x="4094" y="2442"/>
                      <a:pt x="4051" y="2470"/>
                      <a:pt x="4023" y="2513"/>
                    </a:cubicBezTo>
                    <a:cubicBezTo>
                      <a:pt x="4008" y="2485"/>
                      <a:pt x="3980" y="2456"/>
                      <a:pt x="3952" y="2442"/>
                    </a:cubicBezTo>
                    <a:cubicBezTo>
                      <a:pt x="3952" y="2371"/>
                      <a:pt x="3937" y="2300"/>
                      <a:pt x="3909" y="2229"/>
                    </a:cubicBezTo>
                    <a:lnTo>
                      <a:pt x="3909" y="2172"/>
                    </a:lnTo>
                    <a:cubicBezTo>
                      <a:pt x="3923" y="2144"/>
                      <a:pt x="3909" y="2101"/>
                      <a:pt x="3881" y="2073"/>
                    </a:cubicBezTo>
                    <a:cubicBezTo>
                      <a:pt x="4122" y="1732"/>
                      <a:pt x="4363" y="1391"/>
                      <a:pt x="4605" y="1036"/>
                    </a:cubicBezTo>
                    <a:cubicBezTo>
                      <a:pt x="4714" y="868"/>
                      <a:pt x="4547" y="700"/>
                      <a:pt x="4387" y="700"/>
                    </a:cubicBezTo>
                    <a:cubicBezTo>
                      <a:pt x="4318" y="700"/>
                      <a:pt x="4250" y="732"/>
                      <a:pt x="4207" y="809"/>
                    </a:cubicBezTo>
                    <a:cubicBezTo>
                      <a:pt x="3994" y="1193"/>
                      <a:pt x="3795" y="1576"/>
                      <a:pt x="3582" y="1959"/>
                    </a:cubicBezTo>
                    <a:cubicBezTo>
                      <a:pt x="3497" y="1897"/>
                      <a:pt x="3394" y="1864"/>
                      <a:pt x="3290" y="1864"/>
                    </a:cubicBezTo>
                    <a:cubicBezTo>
                      <a:pt x="3205" y="1864"/>
                      <a:pt x="3120" y="1886"/>
                      <a:pt x="3043" y="1931"/>
                    </a:cubicBezTo>
                    <a:cubicBezTo>
                      <a:pt x="2997" y="1902"/>
                      <a:pt x="2947" y="1887"/>
                      <a:pt x="2897" y="1887"/>
                    </a:cubicBezTo>
                    <a:cubicBezTo>
                      <a:pt x="2824" y="1887"/>
                      <a:pt x="2753" y="1920"/>
                      <a:pt x="2702" y="1988"/>
                    </a:cubicBezTo>
                    <a:cubicBezTo>
                      <a:pt x="2688" y="1973"/>
                      <a:pt x="2688" y="1945"/>
                      <a:pt x="2674" y="1917"/>
                    </a:cubicBezTo>
                    <a:cubicBezTo>
                      <a:pt x="2626" y="1838"/>
                      <a:pt x="2548" y="1798"/>
                      <a:pt x="2469" y="1798"/>
                    </a:cubicBezTo>
                    <a:cubicBezTo>
                      <a:pt x="2405" y="1798"/>
                      <a:pt x="2341" y="1824"/>
                      <a:pt x="2290" y="1874"/>
                    </a:cubicBezTo>
                    <a:lnTo>
                      <a:pt x="2234" y="1917"/>
                    </a:lnTo>
                    <a:cubicBezTo>
                      <a:pt x="2219" y="1931"/>
                      <a:pt x="2205" y="1931"/>
                      <a:pt x="2177" y="1945"/>
                    </a:cubicBezTo>
                    <a:cubicBezTo>
                      <a:pt x="2131" y="1905"/>
                      <a:pt x="2075" y="1885"/>
                      <a:pt x="2019" y="1885"/>
                    </a:cubicBezTo>
                    <a:cubicBezTo>
                      <a:pt x="1939" y="1885"/>
                      <a:pt x="1858" y="1926"/>
                      <a:pt x="1808" y="2002"/>
                    </a:cubicBezTo>
                    <a:cubicBezTo>
                      <a:pt x="1779" y="2044"/>
                      <a:pt x="1751" y="2087"/>
                      <a:pt x="1722" y="2144"/>
                    </a:cubicBezTo>
                    <a:cubicBezTo>
                      <a:pt x="1722" y="2130"/>
                      <a:pt x="1708" y="2115"/>
                      <a:pt x="1694" y="2101"/>
                    </a:cubicBezTo>
                    <a:cubicBezTo>
                      <a:pt x="1680" y="2030"/>
                      <a:pt x="1637" y="1988"/>
                      <a:pt x="1580" y="1959"/>
                    </a:cubicBezTo>
                    <a:cubicBezTo>
                      <a:pt x="1637" y="1335"/>
                      <a:pt x="1552" y="696"/>
                      <a:pt x="1297" y="114"/>
                    </a:cubicBezTo>
                    <a:cubicBezTo>
                      <a:pt x="1264" y="34"/>
                      <a:pt x="1203" y="0"/>
                      <a:pt x="113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4"/>
              <p:cNvSpPr/>
              <p:nvPr/>
            </p:nvSpPr>
            <p:spPr>
              <a:xfrm>
                <a:off x="1308175" y="930125"/>
                <a:ext cx="118125" cy="134125"/>
              </a:xfrm>
              <a:custGeom>
                <a:avLst/>
                <a:gdLst/>
                <a:ahLst/>
                <a:cxnLst/>
                <a:rect l="l" t="t" r="r" b="b"/>
                <a:pathLst>
                  <a:path w="4725" h="5365" extrusionOk="0">
                    <a:moveTo>
                      <a:pt x="1143" y="0"/>
                    </a:moveTo>
                    <a:cubicBezTo>
                      <a:pt x="1006" y="0"/>
                      <a:pt x="857" y="137"/>
                      <a:pt x="885" y="298"/>
                    </a:cubicBezTo>
                    <a:cubicBezTo>
                      <a:pt x="1027" y="894"/>
                      <a:pt x="1098" y="1519"/>
                      <a:pt x="1098" y="2144"/>
                    </a:cubicBezTo>
                    <a:cubicBezTo>
                      <a:pt x="1042" y="2172"/>
                      <a:pt x="999" y="2215"/>
                      <a:pt x="971" y="2272"/>
                    </a:cubicBezTo>
                    <a:cubicBezTo>
                      <a:pt x="942" y="2357"/>
                      <a:pt x="914" y="2456"/>
                      <a:pt x="885" y="2527"/>
                    </a:cubicBezTo>
                    <a:lnTo>
                      <a:pt x="829" y="2527"/>
                    </a:lnTo>
                    <a:cubicBezTo>
                      <a:pt x="829" y="2513"/>
                      <a:pt x="829" y="2485"/>
                      <a:pt x="814" y="2470"/>
                    </a:cubicBezTo>
                    <a:lnTo>
                      <a:pt x="644" y="3109"/>
                    </a:lnTo>
                    <a:cubicBezTo>
                      <a:pt x="672" y="3123"/>
                      <a:pt x="701" y="3123"/>
                      <a:pt x="729" y="3123"/>
                    </a:cubicBezTo>
                    <a:cubicBezTo>
                      <a:pt x="687" y="3265"/>
                      <a:pt x="672" y="3407"/>
                      <a:pt x="701" y="3549"/>
                    </a:cubicBezTo>
                    <a:cubicBezTo>
                      <a:pt x="459" y="4061"/>
                      <a:pt x="261" y="4586"/>
                      <a:pt x="62" y="5111"/>
                    </a:cubicBezTo>
                    <a:cubicBezTo>
                      <a:pt x="1" y="5259"/>
                      <a:pt x="143" y="5365"/>
                      <a:pt x="276" y="5365"/>
                    </a:cubicBezTo>
                    <a:cubicBezTo>
                      <a:pt x="359" y="5365"/>
                      <a:pt x="438" y="5323"/>
                      <a:pt x="459" y="5225"/>
                    </a:cubicBezTo>
                    <a:cubicBezTo>
                      <a:pt x="658" y="4770"/>
                      <a:pt x="871" y="4302"/>
                      <a:pt x="1056" y="3819"/>
                    </a:cubicBezTo>
                    <a:lnTo>
                      <a:pt x="1070" y="3819"/>
                    </a:lnTo>
                    <a:cubicBezTo>
                      <a:pt x="1098" y="3826"/>
                      <a:pt x="1123" y="3830"/>
                      <a:pt x="1146" y="3830"/>
                    </a:cubicBezTo>
                    <a:cubicBezTo>
                      <a:pt x="1169" y="3830"/>
                      <a:pt x="1191" y="3826"/>
                      <a:pt x="1212" y="3819"/>
                    </a:cubicBezTo>
                    <a:cubicBezTo>
                      <a:pt x="1285" y="3928"/>
                      <a:pt x="1409" y="3996"/>
                      <a:pt x="1532" y="3996"/>
                    </a:cubicBezTo>
                    <a:cubicBezTo>
                      <a:pt x="1553" y="3996"/>
                      <a:pt x="1574" y="3994"/>
                      <a:pt x="1595" y="3990"/>
                    </a:cubicBezTo>
                    <a:cubicBezTo>
                      <a:pt x="1652" y="4018"/>
                      <a:pt x="1709" y="4032"/>
                      <a:pt x="1780" y="4046"/>
                    </a:cubicBezTo>
                    <a:cubicBezTo>
                      <a:pt x="1835" y="4059"/>
                      <a:pt x="1891" y="4066"/>
                      <a:pt x="1945" y="4066"/>
                    </a:cubicBezTo>
                    <a:cubicBezTo>
                      <a:pt x="2073" y="4066"/>
                      <a:pt x="2196" y="4031"/>
                      <a:pt x="2305" y="3961"/>
                    </a:cubicBezTo>
                    <a:cubicBezTo>
                      <a:pt x="2376" y="3961"/>
                      <a:pt x="2447" y="3961"/>
                      <a:pt x="2504" y="3933"/>
                    </a:cubicBezTo>
                    <a:lnTo>
                      <a:pt x="2575" y="3933"/>
                    </a:lnTo>
                    <a:cubicBezTo>
                      <a:pt x="2632" y="3933"/>
                      <a:pt x="2674" y="3933"/>
                      <a:pt x="2731" y="3919"/>
                    </a:cubicBezTo>
                    <a:cubicBezTo>
                      <a:pt x="2760" y="3933"/>
                      <a:pt x="2802" y="3933"/>
                      <a:pt x="2831" y="3933"/>
                    </a:cubicBezTo>
                    <a:lnTo>
                      <a:pt x="2845" y="3947"/>
                    </a:lnTo>
                    <a:cubicBezTo>
                      <a:pt x="2912" y="3999"/>
                      <a:pt x="2982" y="4021"/>
                      <a:pt x="3050" y="4021"/>
                    </a:cubicBezTo>
                    <a:cubicBezTo>
                      <a:pt x="3241" y="4021"/>
                      <a:pt x="3426" y="3852"/>
                      <a:pt x="3540" y="3706"/>
                    </a:cubicBezTo>
                    <a:lnTo>
                      <a:pt x="3583" y="3677"/>
                    </a:lnTo>
                    <a:cubicBezTo>
                      <a:pt x="3668" y="3890"/>
                      <a:pt x="3768" y="4089"/>
                      <a:pt x="3881" y="4288"/>
                    </a:cubicBezTo>
                    <a:cubicBezTo>
                      <a:pt x="3931" y="4378"/>
                      <a:pt x="4005" y="4415"/>
                      <a:pt x="4078" y="4415"/>
                    </a:cubicBezTo>
                    <a:cubicBezTo>
                      <a:pt x="4234" y="4415"/>
                      <a:pt x="4385" y="4245"/>
                      <a:pt x="4279" y="4061"/>
                    </a:cubicBezTo>
                    <a:cubicBezTo>
                      <a:pt x="4151" y="3833"/>
                      <a:pt x="3995" y="3620"/>
                      <a:pt x="3839" y="3422"/>
                    </a:cubicBezTo>
                    <a:cubicBezTo>
                      <a:pt x="3810" y="3393"/>
                      <a:pt x="3796" y="3379"/>
                      <a:pt x="3782" y="3351"/>
                    </a:cubicBezTo>
                    <a:cubicBezTo>
                      <a:pt x="3796" y="3280"/>
                      <a:pt x="3810" y="3209"/>
                      <a:pt x="3810" y="3138"/>
                    </a:cubicBezTo>
                    <a:lnTo>
                      <a:pt x="4137" y="2428"/>
                    </a:lnTo>
                    <a:lnTo>
                      <a:pt x="4137" y="2428"/>
                    </a:lnTo>
                    <a:cubicBezTo>
                      <a:pt x="4094" y="2442"/>
                      <a:pt x="4052" y="2470"/>
                      <a:pt x="4037" y="2513"/>
                    </a:cubicBezTo>
                    <a:cubicBezTo>
                      <a:pt x="4009" y="2485"/>
                      <a:pt x="3981" y="2456"/>
                      <a:pt x="3952" y="2442"/>
                    </a:cubicBezTo>
                    <a:cubicBezTo>
                      <a:pt x="3952" y="2371"/>
                      <a:pt x="3938" y="2300"/>
                      <a:pt x="3910" y="2229"/>
                    </a:cubicBezTo>
                    <a:cubicBezTo>
                      <a:pt x="3910" y="2215"/>
                      <a:pt x="3910" y="2201"/>
                      <a:pt x="3924" y="2172"/>
                    </a:cubicBezTo>
                    <a:cubicBezTo>
                      <a:pt x="3924" y="2144"/>
                      <a:pt x="3910" y="2101"/>
                      <a:pt x="3881" y="2073"/>
                    </a:cubicBezTo>
                    <a:cubicBezTo>
                      <a:pt x="4137" y="1732"/>
                      <a:pt x="4378" y="1391"/>
                      <a:pt x="4605" y="1036"/>
                    </a:cubicBezTo>
                    <a:cubicBezTo>
                      <a:pt x="4724" y="868"/>
                      <a:pt x="4560" y="700"/>
                      <a:pt x="4397" y="700"/>
                    </a:cubicBezTo>
                    <a:cubicBezTo>
                      <a:pt x="4326" y="700"/>
                      <a:pt x="4255" y="732"/>
                      <a:pt x="4208" y="809"/>
                    </a:cubicBezTo>
                    <a:cubicBezTo>
                      <a:pt x="3995" y="1193"/>
                      <a:pt x="3796" y="1576"/>
                      <a:pt x="3597" y="1959"/>
                    </a:cubicBezTo>
                    <a:lnTo>
                      <a:pt x="3583" y="1959"/>
                    </a:lnTo>
                    <a:cubicBezTo>
                      <a:pt x="3497" y="1897"/>
                      <a:pt x="3394" y="1864"/>
                      <a:pt x="3290" y="1864"/>
                    </a:cubicBezTo>
                    <a:cubicBezTo>
                      <a:pt x="3206" y="1864"/>
                      <a:pt x="3120" y="1886"/>
                      <a:pt x="3044" y="1931"/>
                    </a:cubicBezTo>
                    <a:cubicBezTo>
                      <a:pt x="3003" y="1902"/>
                      <a:pt x="2954" y="1887"/>
                      <a:pt x="2904" y="1887"/>
                    </a:cubicBezTo>
                    <a:cubicBezTo>
                      <a:pt x="2830" y="1887"/>
                      <a:pt x="2754" y="1920"/>
                      <a:pt x="2703" y="1988"/>
                    </a:cubicBezTo>
                    <a:cubicBezTo>
                      <a:pt x="2703" y="1973"/>
                      <a:pt x="2689" y="1945"/>
                      <a:pt x="2674" y="1917"/>
                    </a:cubicBezTo>
                    <a:cubicBezTo>
                      <a:pt x="2635" y="1838"/>
                      <a:pt x="2556" y="1798"/>
                      <a:pt x="2474" y="1798"/>
                    </a:cubicBezTo>
                    <a:cubicBezTo>
                      <a:pt x="2409" y="1798"/>
                      <a:pt x="2341" y="1824"/>
                      <a:pt x="2291" y="1874"/>
                    </a:cubicBezTo>
                    <a:lnTo>
                      <a:pt x="2248" y="1917"/>
                    </a:lnTo>
                    <a:cubicBezTo>
                      <a:pt x="2220" y="1931"/>
                      <a:pt x="2206" y="1931"/>
                      <a:pt x="2192" y="1945"/>
                    </a:cubicBezTo>
                    <a:cubicBezTo>
                      <a:pt x="2140" y="1905"/>
                      <a:pt x="2080" y="1885"/>
                      <a:pt x="2023" y="1885"/>
                    </a:cubicBezTo>
                    <a:cubicBezTo>
                      <a:pt x="1939" y="1885"/>
                      <a:pt x="1859" y="1926"/>
                      <a:pt x="1808" y="2002"/>
                    </a:cubicBezTo>
                    <a:cubicBezTo>
                      <a:pt x="1780" y="2044"/>
                      <a:pt x="1751" y="2101"/>
                      <a:pt x="1723" y="2144"/>
                    </a:cubicBezTo>
                    <a:cubicBezTo>
                      <a:pt x="1723" y="2130"/>
                      <a:pt x="1709" y="2115"/>
                      <a:pt x="1709" y="2101"/>
                    </a:cubicBezTo>
                    <a:cubicBezTo>
                      <a:pt x="1680" y="2030"/>
                      <a:pt x="1638" y="1988"/>
                      <a:pt x="1581" y="1959"/>
                    </a:cubicBezTo>
                    <a:cubicBezTo>
                      <a:pt x="1652" y="1335"/>
                      <a:pt x="1553" y="696"/>
                      <a:pt x="1311" y="114"/>
                    </a:cubicBezTo>
                    <a:cubicBezTo>
                      <a:pt x="1274" y="34"/>
                      <a:pt x="1210" y="0"/>
                      <a:pt x="114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4"/>
              <p:cNvSpPr/>
              <p:nvPr/>
            </p:nvSpPr>
            <p:spPr>
              <a:xfrm>
                <a:off x="1743350" y="930125"/>
                <a:ext cx="117750" cy="134125"/>
              </a:xfrm>
              <a:custGeom>
                <a:avLst/>
                <a:gdLst/>
                <a:ahLst/>
                <a:cxnLst/>
                <a:rect l="l" t="t" r="r" b="b"/>
                <a:pathLst>
                  <a:path w="4710" h="5365" extrusionOk="0">
                    <a:moveTo>
                      <a:pt x="1135" y="0"/>
                    </a:moveTo>
                    <a:cubicBezTo>
                      <a:pt x="1000" y="0"/>
                      <a:pt x="847" y="137"/>
                      <a:pt x="885" y="298"/>
                    </a:cubicBezTo>
                    <a:cubicBezTo>
                      <a:pt x="1013" y="894"/>
                      <a:pt x="1084" y="1519"/>
                      <a:pt x="1084" y="2144"/>
                    </a:cubicBezTo>
                    <a:cubicBezTo>
                      <a:pt x="1027" y="2158"/>
                      <a:pt x="985" y="2215"/>
                      <a:pt x="970" y="2272"/>
                    </a:cubicBezTo>
                    <a:cubicBezTo>
                      <a:pt x="928" y="2357"/>
                      <a:pt x="899" y="2456"/>
                      <a:pt x="871" y="2527"/>
                    </a:cubicBezTo>
                    <a:lnTo>
                      <a:pt x="828" y="2527"/>
                    </a:lnTo>
                    <a:cubicBezTo>
                      <a:pt x="828" y="2513"/>
                      <a:pt x="814" y="2485"/>
                      <a:pt x="800" y="2470"/>
                    </a:cubicBezTo>
                    <a:lnTo>
                      <a:pt x="630" y="3109"/>
                    </a:lnTo>
                    <a:cubicBezTo>
                      <a:pt x="658" y="3123"/>
                      <a:pt x="701" y="3123"/>
                      <a:pt x="729" y="3123"/>
                    </a:cubicBezTo>
                    <a:cubicBezTo>
                      <a:pt x="686" y="3265"/>
                      <a:pt x="672" y="3407"/>
                      <a:pt x="686" y="3549"/>
                    </a:cubicBezTo>
                    <a:cubicBezTo>
                      <a:pt x="459" y="4061"/>
                      <a:pt x="246" y="4586"/>
                      <a:pt x="62" y="5111"/>
                    </a:cubicBezTo>
                    <a:cubicBezTo>
                      <a:pt x="1" y="5259"/>
                      <a:pt x="143" y="5365"/>
                      <a:pt x="275" y="5365"/>
                    </a:cubicBezTo>
                    <a:cubicBezTo>
                      <a:pt x="358" y="5365"/>
                      <a:pt x="437" y="5323"/>
                      <a:pt x="459" y="5225"/>
                    </a:cubicBezTo>
                    <a:cubicBezTo>
                      <a:pt x="658" y="4770"/>
                      <a:pt x="857" y="4302"/>
                      <a:pt x="1041" y="3819"/>
                    </a:cubicBezTo>
                    <a:lnTo>
                      <a:pt x="1070" y="3819"/>
                    </a:lnTo>
                    <a:cubicBezTo>
                      <a:pt x="1091" y="3826"/>
                      <a:pt x="1116" y="3830"/>
                      <a:pt x="1141" y="3830"/>
                    </a:cubicBezTo>
                    <a:cubicBezTo>
                      <a:pt x="1166" y="3830"/>
                      <a:pt x="1190" y="3826"/>
                      <a:pt x="1212" y="3819"/>
                    </a:cubicBezTo>
                    <a:cubicBezTo>
                      <a:pt x="1272" y="3928"/>
                      <a:pt x="1395" y="3996"/>
                      <a:pt x="1526" y="3996"/>
                    </a:cubicBezTo>
                    <a:cubicBezTo>
                      <a:pt x="1549" y="3996"/>
                      <a:pt x="1572" y="3994"/>
                      <a:pt x="1595" y="3990"/>
                    </a:cubicBezTo>
                    <a:cubicBezTo>
                      <a:pt x="1652" y="4018"/>
                      <a:pt x="1709" y="4032"/>
                      <a:pt x="1766" y="4046"/>
                    </a:cubicBezTo>
                    <a:cubicBezTo>
                      <a:pt x="1821" y="4059"/>
                      <a:pt x="1876" y="4066"/>
                      <a:pt x="1931" y="4066"/>
                    </a:cubicBezTo>
                    <a:cubicBezTo>
                      <a:pt x="2060" y="4066"/>
                      <a:pt x="2186" y="4031"/>
                      <a:pt x="2305" y="3961"/>
                    </a:cubicBezTo>
                    <a:cubicBezTo>
                      <a:pt x="2362" y="3961"/>
                      <a:pt x="2433" y="3961"/>
                      <a:pt x="2504" y="3933"/>
                    </a:cubicBezTo>
                    <a:lnTo>
                      <a:pt x="2561" y="3933"/>
                    </a:lnTo>
                    <a:cubicBezTo>
                      <a:pt x="2617" y="3933"/>
                      <a:pt x="2660" y="3933"/>
                      <a:pt x="2717" y="3919"/>
                    </a:cubicBezTo>
                    <a:cubicBezTo>
                      <a:pt x="2745" y="3933"/>
                      <a:pt x="2788" y="3933"/>
                      <a:pt x="2830" y="3933"/>
                    </a:cubicBezTo>
                    <a:lnTo>
                      <a:pt x="2830" y="3947"/>
                    </a:lnTo>
                    <a:cubicBezTo>
                      <a:pt x="2898" y="3999"/>
                      <a:pt x="2967" y="4021"/>
                      <a:pt x="3036" y="4021"/>
                    </a:cubicBezTo>
                    <a:cubicBezTo>
                      <a:pt x="3227" y="4021"/>
                      <a:pt x="3411" y="3852"/>
                      <a:pt x="3526" y="3706"/>
                    </a:cubicBezTo>
                    <a:lnTo>
                      <a:pt x="3569" y="3677"/>
                    </a:lnTo>
                    <a:cubicBezTo>
                      <a:pt x="3654" y="3890"/>
                      <a:pt x="3753" y="4089"/>
                      <a:pt x="3867" y="4288"/>
                    </a:cubicBezTo>
                    <a:cubicBezTo>
                      <a:pt x="3917" y="4378"/>
                      <a:pt x="3991" y="4415"/>
                      <a:pt x="4064" y="4415"/>
                    </a:cubicBezTo>
                    <a:cubicBezTo>
                      <a:pt x="4220" y="4415"/>
                      <a:pt x="4371" y="4245"/>
                      <a:pt x="4264" y="4061"/>
                    </a:cubicBezTo>
                    <a:cubicBezTo>
                      <a:pt x="4137" y="3833"/>
                      <a:pt x="3980" y="3620"/>
                      <a:pt x="3824" y="3422"/>
                    </a:cubicBezTo>
                    <a:lnTo>
                      <a:pt x="3767" y="3351"/>
                    </a:lnTo>
                    <a:cubicBezTo>
                      <a:pt x="3782" y="3280"/>
                      <a:pt x="3796" y="3209"/>
                      <a:pt x="3796" y="3138"/>
                    </a:cubicBezTo>
                    <a:lnTo>
                      <a:pt x="4122" y="2428"/>
                    </a:lnTo>
                    <a:lnTo>
                      <a:pt x="4122" y="2428"/>
                    </a:lnTo>
                    <a:cubicBezTo>
                      <a:pt x="4080" y="2442"/>
                      <a:pt x="4037" y="2470"/>
                      <a:pt x="4009" y="2513"/>
                    </a:cubicBezTo>
                    <a:cubicBezTo>
                      <a:pt x="3995" y="2485"/>
                      <a:pt x="3966" y="2456"/>
                      <a:pt x="3938" y="2442"/>
                    </a:cubicBezTo>
                    <a:cubicBezTo>
                      <a:pt x="3938" y="2371"/>
                      <a:pt x="3924" y="2300"/>
                      <a:pt x="3895" y="2229"/>
                    </a:cubicBezTo>
                    <a:lnTo>
                      <a:pt x="3895" y="2172"/>
                    </a:lnTo>
                    <a:cubicBezTo>
                      <a:pt x="3909" y="2144"/>
                      <a:pt x="3895" y="2101"/>
                      <a:pt x="3867" y="2073"/>
                    </a:cubicBezTo>
                    <a:cubicBezTo>
                      <a:pt x="4108" y="1732"/>
                      <a:pt x="4350" y="1391"/>
                      <a:pt x="4591" y="1036"/>
                    </a:cubicBezTo>
                    <a:cubicBezTo>
                      <a:pt x="4710" y="868"/>
                      <a:pt x="4546" y="700"/>
                      <a:pt x="4387" y="700"/>
                    </a:cubicBezTo>
                    <a:cubicBezTo>
                      <a:pt x="4318" y="700"/>
                      <a:pt x="4251" y="732"/>
                      <a:pt x="4208" y="809"/>
                    </a:cubicBezTo>
                    <a:cubicBezTo>
                      <a:pt x="3995" y="1193"/>
                      <a:pt x="3782" y="1576"/>
                      <a:pt x="3583" y="1959"/>
                    </a:cubicBezTo>
                    <a:lnTo>
                      <a:pt x="3569" y="1959"/>
                    </a:lnTo>
                    <a:cubicBezTo>
                      <a:pt x="3483" y="1897"/>
                      <a:pt x="3380" y="1864"/>
                      <a:pt x="3278" y="1864"/>
                    </a:cubicBezTo>
                    <a:cubicBezTo>
                      <a:pt x="3195" y="1864"/>
                      <a:pt x="3114" y="1886"/>
                      <a:pt x="3043" y="1931"/>
                    </a:cubicBezTo>
                    <a:cubicBezTo>
                      <a:pt x="2998" y="1902"/>
                      <a:pt x="2945" y="1887"/>
                      <a:pt x="2894" y="1887"/>
                    </a:cubicBezTo>
                    <a:cubicBezTo>
                      <a:pt x="2818" y="1887"/>
                      <a:pt x="2745" y="1920"/>
                      <a:pt x="2703" y="1988"/>
                    </a:cubicBezTo>
                    <a:cubicBezTo>
                      <a:pt x="2688" y="1973"/>
                      <a:pt x="2674" y="1945"/>
                      <a:pt x="2674" y="1917"/>
                    </a:cubicBezTo>
                    <a:cubicBezTo>
                      <a:pt x="2627" y="1838"/>
                      <a:pt x="2549" y="1798"/>
                      <a:pt x="2467" y="1798"/>
                    </a:cubicBezTo>
                    <a:cubicBezTo>
                      <a:pt x="2401" y="1798"/>
                      <a:pt x="2333" y="1824"/>
                      <a:pt x="2277" y="1874"/>
                    </a:cubicBezTo>
                    <a:lnTo>
                      <a:pt x="2234" y="1917"/>
                    </a:lnTo>
                    <a:cubicBezTo>
                      <a:pt x="2220" y="1931"/>
                      <a:pt x="2191" y="1931"/>
                      <a:pt x="2177" y="1945"/>
                    </a:cubicBezTo>
                    <a:cubicBezTo>
                      <a:pt x="2131" y="1905"/>
                      <a:pt x="2073" y="1885"/>
                      <a:pt x="2016" y="1885"/>
                    </a:cubicBezTo>
                    <a:cubicBezTo>
                      <a:pt x="1932" y="1885"/>
                      <a:pt x="1850" y="1926"/>
                      <a:pt x="1808" y="2002"/>
                    </a:cubicBezTo>
                    <a:cubicBezTo>
                      <a:pt x="1780" y="2044"/>
                      <a:pt x="1751" y="2087"/>
                      <a:pt x="1709" y="2144"/>
                    </a:cubicBezTo>
                    <a:cubicBezTo>
                      <a:pt x="1709" y="2130"/>
                      <a:pt x="1709" y="2115"/>
                      <a:pt x="1695" y="2101"/>
                    </a:cubicBezTo>
                    <a:cubicBezTo>
                      <a:pt x="1680" y="2030"/>
                      <a:pt x="1638" y="1988"/>
                      <a:pt x="1581" y="1959"/>
                    </a:cubicBezTo>
                    <a:cubicBezTo>
                      <a:pt x="1638" y="1335"/>
                      <a:pt x="1538" y="696"/>
                      <a:pt x="1297" y="114"/>
                    </a:cubicBezTo>
                    <a:cubicBezTo>
                      <a:pt x="1264" y="34"/>
                      <a:pt x="1202" y="0"/>
                      <a:pt x="113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4"/>
              <p:cNvSpPr/>
              <p:nvPr/>
            </p:nvSpPr>
            <p:spPr>
              <a:xfrm>
                <a:off x="2178175" y="930125"/>
                <a:ext cx="117750" cy="134125"/>
              </a:xfrm>
              <a:custGeom>
                <a:avLst/>
                <a:gdLst/>
                <a:ahLst/>
                <a:cxnLst/>
                <a:rect l="l" t="t" r="r" b="b"/>
                <a:pathLst>
                  <a:path w="4710" h="5365" extrusionOk="0">
                    <a:moveTo>
                      <a:pt x="1142" y="0"/>
                    </a:moveTo>
                    <a:cubicBezTo>
                      <a:pt x="1006" y="0"/>
                      <a:pt x="856" y="137"/>
                      <a:pt x="885" y="298"/>
                    </a:cubicBezTo>
                    <a:cubicBezTo>
                      <a:pt x="1027" y="894"/>
                      <a:pt x="1098" y="1519"/>
                      <a:pt x="1098" y="2144"/>
                    </a:cubicBezTo>
                    <a:cubicBezTo>
                      <a:pt x="1041" y="2172"/>
                      <a:pt x="998" y="2215"/>
                      <a:pt x="970" y="2272"/>
                    </a:cubicBezTo>
                    <a:cubicBezTo>
                      <a:pt x="942" y="2357"/>
                      <a:pt x="913" y="2456"/>
                      <a:pt x="885" y="2527"/>
                    </a:cubicBezTo>
                    <a:lnTo>
                      <a:pt x="842" y="2527"/>
                    </a:lnTo>
                    <a:cubicBezTo>
                      <a:pt x="842" y="2513"/>
                      <a:pt x="828" y="2485"/>
                      <a:pt x="814" y="2470"/>
                    </a:cubicBezTo>
                    <a:lnTo>
                      <a:pt x="643" y="3109"/>
                    </a:lnTo>
                    <a:cubicBezTo>
                      <a:pt x="672" y="3123"/>
                      <a:pt x="700" y="3123"/>
                      <a:pt x="743" y="3123"/>
                    </a:cubicBezTo>
                    <a:cubicBezTo>
                      <a:pt x="686" y="3265"/>
                      <a:pt x="672" y="3407"/>
                      <a:pt x="700" y="3549"/>
                    </a:cubicBezTo>
                    <a:cubicBezTo>
                      <a:pt x="473" y="4061"/>
                      <a:pt x="260" y="4586"/>
                      <a:pt x="61" y="5111"/>
                    </a:cubicBezTo>
                    <a:cubicBezTo>
                      <a:pt x="0" y="5259"/>
                      <a:pt x="143" y="5365"/>
                      <a:pt x="275" y="5365"/>
                    </a:cubicBezTo>
                    <a:cubicBezTo>
                      <a:pt x="358" y="5365"/>
                      <a:pt x="437" y="5323"/>
                      <a:pt x="459" y="5225"/>
                    </a:cubicBezTo>
                    <a:cubicBezTo>
                      <a:pt x="672" y="4770"/>
                      <a:pt x="871" y="4302"/>
                      <a:pt x="1055" y="3819"/>
                    </a:cubicBezTo>
                    <a:lnTo>
                      <a:pt x="1084" y="3819"/>
                    </a:lnTo>
                    <a:cubicBezTo>
                      <a:pt x="1105" y="3826"/>
                      <a:pt x="1126" y="3830"/>
                      <a:pt x="1148" y="3830"/>
                    </a:cubicBezTo>
                    <a:cubicBezTo>
                      <a:pt x="1169" y="3830"/>
                      <a:pt x="1190" y="3826"/>
                      <a:pt x="1211" y="3819"/>
                    </a:cubicBezTo>
                    <a:cubicBezTo>
                      <a:pt x="1284" y="3928"/>
                      <a:pt x="1408" y="3996"/>
                      <a:pt x="1531" y="3996"/>
                    </a:cubicBezTo>
                    <a:cubicBezTo>
                      <a:pt x="1553" y="3996"/>
                      <a:pt x="1574" y="3994"/>
                      <a:pt x="1595" y="3990"/>
                    </a:cubicBezTo>
                    <a:cubicBezTo>
                      <a:pt x="1652" y="4018"/>
                      <a:pt x="1723" y="4032"/>
                      <a:pt x="1779" y="4046"/>
                    </a:cubicBezTo>
                    <a:cubicBezTo>
                      <a:pt x="1835" y="4059"/>
                      <a:pt x="1890" y="4066"/>
                      <a:pt x="1945" y="4066"/>
                    </a:cubicBezTo>
                    <a:cubicBezTo>
                      <a:pt x="2072" y="4066"/>
                      <a:pt x="2195" y="4031"/>
                      <a:pt x="2305" y="3961"/>
                    </a:cubicBezTo>
                    <a:cubicBezTo>
                      <a:pt x="2376" y="3961"/>
                      <a:pt x="2447" y="3961"/>
                      <a:pt x="2518" y="3933"/>
                    </a:cubicBezTo>
                    <a:lnTo>
                      <a:pt x="2574" y="3933"/>
                    </a:lnTo>
                    <a:cubicBezTo>
                      <a:pt x="2631" y="3933"/>
                      <a:pt x="2674" y="3933"/>
                      <a:pt x="2731" y="3919"/>
                    </a:cubicBezTo>
                    <a:cubicBezTo>
                      <a:pt x="2759" y="3933"/>
                      <a:pt x="2802" y="3933"/>
                      <a:pt x="2830" y="3933"/>
                    </a:cubicBezTo>
                    <a:cubicBezTo>
                      <a:pt x="2844" y="3947"/>
                      <a:pt x="2844" y="3947"/>
                      <a:pt x="2844" y="3947"/>
                    </a:cubicBezTo>
                    <a:cubicBezTo>
                      <a:pt x="2912" y="3999"/>
                      <a:pt x="2981" y="4021"/>
                      <a:pt x="3050" y="4021"/>
                    </a:cubicBezTo>
                    <a:cubicBezTo>
                      <a:pt x="3241" y="4021"/>
                      <a:pt x="3425" y="3852"/>
                      <a:pt x="3540" y="3706"/>
                    </a:cubicBezTo>
                    <a:lnTo>
                      <a:pt x="3582" y="3677"/>
                    </a:lnTo>
                    <a:cubicBezTo>
                      <a:pt x="3653" y="3890"/>
                      <a:pt x="3753" y="4089"/>
                      <a:pt x="3866" y="4288"/>
                    </a:cubicBezTo>
                    <a:cubicBezTo>
                      <a:pt x="3916" y="4378"/>
                      <a:pt x="3990" y="4415"/>
                      <a:pt x="4063" y="4415"/>
                    </a:cubicBezTo>
                    <a:cubicBezTo>
                      <a:pt x="4220" y="4415"/>
                      <a:pt x="4370" y="4245"/>
                      <a:pt x="4264" y="4061"/>
                    </a:cubicBezTo>
                    <a:cubicBezTo>
                      <a:pt x="4136" y="3833"/>
                      <a:pt x="3980" y="3620"/>
                      <a:pt x="3824" y="3422"/>
                    </a:cubicBezTo>
                    <a:lnTo>
                      <a:pt x="3767" y="3351"/>
                    </a:lnTo>
                    <a:cubicBezTo>
                      <a:pt x="3781" y="3280"/>
                      <a:pt x="3795" y="3209"/>
                      <a:pt x="3795" y="3138"/>
                    </a:cubicBezTo>
                    <a:lnTo>
                      <a:pt x="4122" y="2428"/>
                    </a:lnTo>
                    <a:lnTo>
                      <a:pt x="4122" y="2428"/>
                    </a:lnTo>
                    <a:cubicBezTo>
                      <a:pt x="4079" y="2442"/>
                      <a:pt x="4037" y="2470"/>
                      <a:pt x="4023" y="2513"/>
                    </a:cubicBezTo>
                    <a:cubicBezTo>
                      <a:pt x="3994" y="2485"/>
                      <a:pt x="3966" y="2456"/>
                      <a:pt x="3937" y="2442"/>
                    </a:cubicBezTo>
                    <a:cubicBezTo>
                      <a:pt x="3937" y="2371"/>
                      <a:pt x="3923" y="2300"/>
                      <a:pt x="3895" y="2229"/>
                    </a:cubicBezTo>
                    <a:cubicBezTo>
                      <a:pt x="3895" y="2215"/>
                      <a:pt x="3909" y="2201"/>
                      <a:pt x="3909" y="2172"/>
                    </a:cubicBezTo>
                    <a:cubicBezTo>
                      <a:pt x="3909" y="2144"/>
                      <a:pt x="3895" y="2101"/>
                      <a:pt x="3866" y="2073"/>
                    </a:cubicBezTo>
                    <a:cubicBezTo>
                      <a:pt x="4122" y="1732"/>
                      <a:pt x="4363" y="1391"/>
                      <a:pt x="4591" y="1036"/>
                    </a:cubicBezTo>
                    <a:cubicBezTo>
                      <a:pt x="4709" y="868"/>
                      <a:pt x="4545" y="700"/>
                      <a:pt x="4392" y="700"/>
                    </a:cubicBezTo>
                    <a:cubicBezTo>
                      <a:pt x="4325" y="700"/>
                      <a:pt x="4260" y="732"/>
                      <a:pt x="4221" y="809"/>
                    </a:cubicBezTo>
                    <a:cubicBezTo>
                      <a:pt x="4008" y="1193"/>
                      <a:pt x="3795" y="1576"/>
                      <a:pt x="3597" y="1959"/>
                    </a:cubicBezTo>
                    <a:lnTo>
                      <a:pt x="3582" y="1959"/>
                    </a:lnTo>
                    <a:cubicBezTo>
                      <a:pt x="3497" y="1897"/>
                      <a:pt x="3394" y="1864"/>
                      <a:pt x="3292" y="1864"/>
                    </a:cubicBezTo>
                    <a:cubicBezTo>
                      <a:pt x="3209" y="1864"/>
                      <a:pt x="3127" y="1886"/>
                      <a:pt x="3057" y="1931"/>
                    </a:cubicBezTo>
                    <a:cubicBezTo>
                      <a:pt x="3011" y="1902"/>
                      <a:pt x="2959" y="1887"/>
                      <a:pt x="2907" y="1887"/>
                    </a:cubicBezTo>
                    <a:cubicBezTo>
                      <a:pt x="2831" y="1887"/>
                      <a:pt x="2759" y="1920"/>
                      <a:pt x="2716" y="1988"/>
                    </a:cubicBezTo>
                    <a:cubicBezTo>
                      <a:pt x="2702" y="1973"/>
                      <a:pt x="2688" y="1945"/>
                      <a:pt x="2674" y="1917"/>
                    </a:cubicBezTo>
                    <a:cubicBezTo>
                      <a:pt x="2634" y="1838"/>
                      <a:pt x="2555" y="1798"/>
                      <a:pt x="2474" y="1798"/>
                    </a:cubicBezTo>
                    <a:cubicBezTo>
                      <a:pt x="2408" y="1798"/>
                      <a:pt x="2341" y="1824"/>
                      <a:pt x="2290" y="1874"/>
                    </a:cubicBezTo>
                    <a:cubicBezTo>
                      <a:pt x="2276" y="1888"/>
                      <a:pt x="2262" y="1902"/>
                      <a:pt x="2248" y="1917"/>
                    </a:cubicBezTo>
                    <a:cubicBezTo>
                      <a:pt x="2219" y="1931"/>
                      <a:pt x="2205" y="1931"/>
                      <a:pt x="2191" y="1945"/>
                    </a:cubicBezTo>
                    <a:cubicBezTo>
                      <a:pt x="2139" y="1905"/>
                      <a:pt x="2080" y="1885"/>
                      <a:pt x="2022" y="1885"/>
                    </a:cubicBezTo>
                    <a:cubicBezTo>
                      <a:pt x="1939" y="1885"/>
                      <a:pt x="1858" y="1926"/>
                      <a:pt x="1808" y="2002"/>
                    </a:cubicBezTo>
                    <a:cubicBezTo>
                      <a:pt x="1779" y="2044"/>
                      <a:pt x="1751" y="2101"/>
                      <a:pt x="1723" y="2144"/>
                    </a:cubicBezTo>
                    <a:cubicBezTo>
                      <a:pt x="1723" y="2130"/>
                      <a:pt x="1708" y="2115"/>
                      <a:pt x="1708" y="2101"/>
                    </a:cubicBezTo>
                    <a:cubicBezTo>
                      <a:pt x="1680" y="2030"/>
                      <a:pt x="1637" y="1988"/>
                      <a:pt x="1581" y="1959"/>
                    </a:cubicBezTo>
                    <a:cubicBezTo>
                      <a:pt x="1652" y="1335"/>
                      <a:pt x="1552" y="696"/>
                      <a:pt x="1311" y="114"/>
                    </a:cubicBezTo>
                    <a:cubicBezTo>
                      <a:pt x="1273" y="34"/>
                      <a:pt x="1209" y="0"/>
                      <a:pt x="114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 name="Google Shape;54;p4"/>
            <p:cNvGrpSpPr/>
            <p:nvPr/>
          </p:nvGrpSpPr>
          <p:grpSpPr>
            <a:xfrm flipH="1">
              <a:off x="4558386" y="1127709"/>
              <a:ext cx="3012305" cy="153332"/>
              <a:chOff x="238125" y="930125"/>
              <a:chExt cx="2221300" cy="134125"/>
            </a:xfrm>
          </p:grpSpPr>
          <p:sp>
            <p:nvSpPr>
              <p:cNvPr id="55" name="Google Shape;55;p4"/>
              <p:cNvSpPr/>
              <p:nvPr/>
            </p:nvSpPr>
            <p:spPr>
              <a:xfrm>
                <a:off x="238125" y="974525"/>
                <a:ext cx="971525" cy="44275"/>
              </a:xfrm>
              <a:custGeom>
                <a:avLst/>
                <a:gdLst/>
                <a:ahLst/>
                <a:cxnLst/>
                <a:rect l="l" t="t" r="r" b="b"/>
                <a:pathLst>
                  <a:path w="38861" h="1771" extrusionOk="0">
                    <a:moveTo>
                      <a:pt x="25347" y="1"/>
                    </a:moveTo>
                    <a:cubicBezTo>
                      <a:pt x="24665" y="1"/>
                      <a:pt x="23922" y="202"/>
                      <a:pt x="23370" y="410"/>
                    </a:cubicBezTo>
                    <a:cubicBezTo>
                      <a:pt x="23009" y="251"/>
                      <a:pt x="22617" y="172"/>
                      <a:pt x="22225" y="172"/>
                    </a:cubicBezTo>
                    <a:cubicBezTo>
                      <a:pt x="21815" y="172"/>
                      <a:pt x="21404" y="258"/>
                      <a:pt x="21027" y="425"/>
                    </a:cubicBezTo>
                    <a:cubicBezTo>
                      <a:pt x="20755" y="243"/>
                      <a:pt x="20428" y="207"/>
                      <a:pt x="20104" y="207"/>
                    </a:cubicBezTo>
                    <a:cubicBezTo>
                      <a:pt x="20023" y="207"/>
                      <a:pt x="19943" y="209"/>
                      <a:pt x="19863" y="212"/>
                    </a:cubicBezTo>
                    <a:cubicBezTo>
                      <a:pt x="19324" y="226"/>
                      <a:pt x="18784" y="268"/>
                      <a:pt x="18259" y="339"/>
                    </a:cubicBezTo>
                    <a:cubicBezTo>
                      <a:pt x="18216" y="297"/>
                      <a:pt x="18159" y="283"/>
                      <a:pt x="18088" y="283"/>
                    </a:cubicBezTo>
                    <a:lnTo>
                      <a:pt x="17875" y="283"/>
                    </a:lnTo>
                    <a:cubicBezTo>
                      <a:pt x="17797" y="155"/>
                      <a:pt x="17657" y="81"/>
                      <a:pt x="17512" y="81"/>
                    </a:cubicBezTo>
                    <a:cubicBezTo>
                      <a:pt x="17448" y="81"/>
                      <a:pt x="17383" y="96"/>
                      <a:pt x="17322" y="126"/>
                    </a:cubicBezTo>
                    <a:cubicBezTo>
                      <a:pt x="17186" y="90"/>
                      <a:pt x="17026" y="78"/>
                      <a:pt x="16868" y="78"/>
                    </a:cubicBezTo>
                    <a:cubicBezTo>
                      <a:pt x="16595" y="78"/>
                      <a:pt x="16324" y="112"/>
                      <a:pt x="16172" y="112"/>
                    </a:cubicBezTo>
                    <a:cubicBezTo>
                      <a:pt x="15419" y="126"/>
                      <a:pt x="14667" y="212"/>
                      <a:pt x="13942" y="368"/>
                    </a:cubicBezTo>
                    <a:lnTo>
                      <a:pt x="13914" y="368"/>
                    </a:lnTo>
                    <a:cubicBezTo>
                      <a:pt x="13857" y="368"/>
                      <a:pt x="13801" y="382"/>
                      <a:pt x="13772" y="410"/>
                    </a:cubicBezTo>
                    <a:lnTo>
                      <a:pt x="13233" y="439"/>
                    </a:lnTo>
                    <a:cubicBezTo>
                      <a:pt x="13204" y="410"/>
                      <a:pt x="13176" y="382"/>
                      <a:pt x="13133" y="368"/>
                    </a:cubicBezTo>
                    <a:cubicBezTo>
                      <a:pt x="12770" y="279"/>
                      <a:pt x="12401" y="233"/>
                      <a:pt x="12031" y="233"/>
                    </a:cubicBezTo>
                    <a:cubicBezTo>
                      <a:pt x="11634" y="233"/>
                      <a:pt x="11237" y="286"/>
                      <a:pt x="10847" y="396"/>
                    </a:cubicBezTo>
                    <a:cubicBezTo>
                      <a:pt x="10762" y="368"/>
                      <a:pt x="10663" y="354"/>
                      <a:pt x="10578" y="339"/>
                    </a:cubicBezTo>
                    <a:cubicBezTo>
                      <a:pt x="10561" y="336"/>
                      <a:pt x="10545" y="335"/>
                      <a:pt x="10529" y="335"/>
                    </a:cubicBezTo>
                    <a:cubicBezTo>
                      <a:pt x="10408" y="335"/>
                      <a:pt x="10306" y="427"/>
                      <a:pt x="10294" y="552"/>
                    </a:cubicBezTo>
                    <a:lnTo>
                      <a:pt x="10265" y="552"/>
                    </a:lnTo>
                    <a:cubicBezTo>
                      <a:pt x="10237" y="467"/>
                      <a:pt x="10180" y="396"/>
                      <a:pt x="10109" y="368"/>
                    </a:cubicBezTo>
                    <a:cubicBezTo>
                      <a:pt x="9601" y="173"/>
                      <a:pt x="9068" y="74"/>
                      <a:pt x="8534" y="74"/>
                    </a:cubicBezTo>
                    <a:cubicBezTo>
                      <a:pt x="8172" y="74"/>
                      <a:pt x="7810" y="120"/>
                      <a:pt x="7454" y="212"/>
                    </a:cubicBezTo>
                    <a:cubicBezTo>
                      <a:pt x="7312" y="212"/>
                      <a:pt x="7156" y="226"/>
                      <a:pt x="7014" y="254"/>
                    </a:cubicBezTo>
                    <a:cubicBezTo>
                      <a:pt x="6957" y="268"/>
                      <a:pt x="6900" y="311"/>
                      <a:pt x="6858" y="382"/>
                    </a:cubicBezTo>
                    <a:cubicBezTo>
                      <a:pt x="6518" y="168"/>
                      <a:pt x="6150" y="86"/>
                      <a:pt x="5773" y="86"/>
                    </a:cubicBezTo>
                    <a:cubicBezTo>
                      <a:pt x="5123" y="86"/>
                      <a:pt x="4444" y="328"/>
                      <a:pt x="3833" y="552"/>
                    </a:cubicBezTo>
                    <a:cubicBezTo>
                      <a:pt x="3791" y="552"/>
                      <a:pt x="3748" y="567"/>
                      <a:pt x="3720" y="581"/>
                    </a:cubicBezTo>
                    <a:lnTo>
                      <a:pt x="3266" y="581"/>
                    </a:lnTo>
                    <a:cubicBezTo>
                      <a:pt x="2951" y="502"/>
                      <a:pt x="2627" y="463"/>
                      <a:pt x="2303" y="463"/>
                    </a:cubicBezTo>
                    <a:cubicBezTo>
                      <a:pt x="1925" y="463"/>
                      <a:pt x="1545" y="516"/>
                      <a:pt x="1178" y="623"/>
                    </a:cubicBezTo>
                    <a:lnTo>
                      <a:pt x="568" y="638"/>
                    </a:lnTo>
                    <a:cubicBezTo>
                      <a:pt x="440" y="453"/>
                      <a:pt x="227" y="354"/>
                      <a:pt x="0" y="325"/>
                    </a:cubicBezTo>
                    <a:lnTo>
                      <a:pt x="0" y="1206"/>
                    </a:lnTo>
                    <a:lnTo>
                      <a:pt x="341" y="1206"/>
                    </a:lnTo>
                    <a:cubicBezTo>
                      <a:pt x="362" y="1249"/>
                      <a:pt x="401" y="1267"/>
                      <a:pt x="437" y="1267"/>
                    </a:cubicBezTo>
                    <a:cubicBezTo>
                      <a:pt x="448" y="1267"/>
                      <a:pt x="458" y="1266"/>
                      <a:pt x="469" y="1262"/>
                    </a:cubicBezTo>
                    <a:lnTo>
                      <a:pt x="696" y="1191"/>
                    </a:lnTo>
                    <a:cubicBezTo>
                      <a:pt x="1234" y="1286"/>
                      <a:pt x="1781" y="1377"/>
                      <a:pt x="2320" y="1377"/>
                    </a:cubicBezTo>
                    <a:cubicBezTo>
                      <a:pt x="2748" y="1377"/>
                      <a:pt x="3170" y="1320"/>
                      <a:pt x="3578" y="1163"/>
                    </a:cubicBezTo>
                    <a:cubicBezTo>
                      <a:pt x="3635" y="1135"/>
                      <a:pt x="3677" y="1106"/>
                      <a:pt x="3706" y="1049"/>
                    </a:cubicBezTo>
                    <a:cubicBezTo>
                      <a:pt x="3734" y="1064"/>
                      <a:pt x="3748" y="1078"/>
                      <a:pt x="3762" y="1078"/>
                    </a:cubicBezTo>
                    <a:cubicBezTo>
                      <a:pt x="4124" y="1157"/>
                      <a:pt x="4490" y="1195"/>
                      <a:pt x="4855" y="1195"/>
                    </a:cubicBezTo>
                    <a:cubicBezTo>
                      <a:pt x="5407" y="1195"/>
                      <a:pt x="5958" y="1107"/>
                      <a:pt x="6489" y="936"/>
                    </a:cubicBezTo>
                    <a:cubicBezTo>
                      <a:pt x="6787" y="936"/>
                      <a:pt x="7085" y="936"/>
                      <a:pt x="7383" y="950"/>
                    </a:cubicBezTo>
                    <a:lnTo>
                      <a:pt x="7653" y="950"/>
                    </a:lnTo>
                    <a:cubicBezTo>
                      <a:pt x="8004" y="1012"/>
                      <a:pt x="8360" y="1045"/>
                      <a:pt x="8715" y="1045"/>
                    </a:cubicBezTo>
                    <a:cubicBezTo>
                      <a:pt x="9006" y="1045"/>
                      <a:pt x="9296" y="1023"/>
                      <a:pt x="9584" y="978"/>
                    </a:cubicBezTo>
                    <a:lnTo>
                      <a:pt x="9683" y="978"/>
                    </a:lnTo>
                    <a:cubicBezTo>
                      <a:pt x="10180" y="993"/>
                      <a:pt x="10634" y="1049"/>
                      <a:pt x="11103" y="1092"/>
                    </a:cubicBezTo>
                    <a:cubicBezTo>
                      <a:pt x="11301" y="1133"/>
                      <a:pt x="11505" y="1155"/>
                      <a:pt x="11707" y="1155"/>
                    </a:cubicBezTo>
                    <a:cubicBezTo>
                      <a:pt x="11852" y="1155"/>
                      <a:pt x="11997" y="1144"/>
                      <a:pt x="12139" y="1120"/>
                    </a:cubicBezTo>
                    <a:cubicBezTo>
                      <a:pt x="12395" y="1106"/>
                      <a:pt x="12650" y="1078"/>
                      <a:pt x="12892" y="1007"/>
                    </a:cubicBezTo>
                    <a:cubicBezTo>
                      <a:pt x="13190" y="950"/>
                      <a:pt x="13474" y="893"/>
                      <a:pt x="13772" y="851"/>
                    </a:cubicBezTo>
                    <a:cubicBezTo>
                      <a:pt x="13786" y="879"/>
                      <a:pt x="13815" y="893"/>
                      <a:pt x="13843" y="907"/>
                    </a:cubicBezTo>
                    <a:cubicBezTo>
                      <a:pt x="14397" y="1035"/>
                      <a:pt x="14979" y="1149"/>
                      <a:pt x="15547" y="1220"/>
                    </a:cubicBezTo>
                    <a:cubicBezTo>
                      <a:pt x="15588" y="1250"/>
                      <a:pt x="15643" y="1274"/>
                      <a:pt x="15703" y="1274"/>
                    </a:cubicBezTo>
                    <a:cubicBezTo>
                      <a:pt x="15726" y="1274"/>
                      <a:pt x="15750" y="1270"/>
                      <a:pt x="15774" y="1262"/>
                    </a:cubicBezTo>
                    <a:lnTo>
                      <a:pt x="15802" y="1248"/>
                    </a:lnTo>
                    <a:cubicBezTo>
                      <a:pt x="16022" y="1268"/>
                      <a:pt x="16240" y="1280"/>
                      <a:pt x="16446" y="1280"/>
                    </a:cubicBezTo>
                    <a:cubicBezTo>
                      <a:pt x="16989" y="1280"/>
                      <a:pt x="17453" y="1197"/>
                      <a:pt x="17648" y="950"/>
                    </a:cubicBezTo>
                    <a:cubicBezTo>
                      <a:pt x="17705" y="922"/>
                      <a:pt x="17762" y="893"/>
                      <a:pt x="17804" y="851"/>
                    </a:cubicBezTo>
                    <a:cubicBezTo>
                      <a:pt x="18585" y="1005"/>
                      <a:pt x="19374" y="1084"/>
                      <a:pt x="20164" y="1084"/>
                    </a:cubicBezTo>
                    <a:cubicBezTo>
                      <a:pt x="20466" y="1084"/>
                      <a:pt x="20768" y="1073"/>
                      <a:pt x="21070" y="1049"/>
                    </a:cubicBezTo>
                    <a:cubicBezTo>
                      <a:pt x="21098" y="1049"/>
                      <a:pt x="21127" y="1035"/>
                      <a:pt x="21155" y="1035"/>
                    </a:cubicBezTo>
                    <a:cubicBezTo>
                      <a:pt x="21198" y="1064"/>
                      <a:pt x="21240" y="1078"/>
                      <a:pt x="21297" y="1078"/>
                    </a:cubicBezTo>
                    <a:cubicBezTo>
                      <a:pt x="21532" y="1100"/>
                      <a:pt x="21769" y="1111"/>
                      <a:pt x="22006" y="1111"/>
                    </a:cubicBezTo>
                    <a:cubicBezTo>
                      <a:pt x="22385" y="1111"/>
                      <a:pt x="22762" y="1082"/>
                      <a:pt x="23129" y="1021"/>
                    </a:cubicBezTo>
                    <a:cubicBezTo>
                      <a:pt x="23466" y="1204"/>
                      <a:pt x="23842" y="1296"/>
                      <a:pt x="24222" y="1296"/>
                    </a:cubicBezTo>
                    <a:cubicBezTo>
                      <a:pt x="24403" y="1296"/>
                      <a:pt x="24583" y="1275"/>
                      <a:pt x="24761" y="1234"/>
                    </a:cubicBezTo>
                    <a:cubicBezTo>
                      <a:pt x="24776" y="1220"/>
                      <a:pt x="24790" y="1220"/>
                      <a:pt x="24818" y="1206"/>
                    </a:cubicBezTo>
                    <a:cubicBezTo>
                      <a:pt x="25386" y="1191"/>
                      <a:pt x="25968" y="1120"/>
                      <a:pt x="26536" y="1021"/>
                    </a:cubicBezTo>
                    <a:cubicBezTo>
                      <a:pt x="26550" y="1092"/>
                      <a:pt x="26593" y="1163"/>
                      <a:pt x="26650" y="1206"/>
                    </a:cubicBezTo>
                    <a:cubicBezTo>
                      <a:pt x="26860" y="1367"/>
                      <a:pt x="27111" y="1451"/>
                      <a:pt x="27368" y="1451"/>
                    </a:cubicBezTo>
                    <a:cubicBezTo>
                      <a:pt x="27562" y="1451"/>
                      <a:pt x="27758" y="1403"/>
                      <a:pt x="27942" y="1305"/>
                    </a:cubicBezTo>
                    <a:cubicBezTo>
                      <a:pt x="28371" y="1384"/>
                      <a:pt x="28801" y="1427"/>
                      <a:pt x="29237" y="1427"/>
                    </a:cubicBezTo>
                    <a:cubicBezTo>
                      <a:pt x="29349" y="1427"/>
                      <a:pt x="29461" y="1424"/>
                      <a:pt x="29575" y="1418"/>
                    </a:cubicBezTo>
                    <a:cubicBezTo>
                      <a:pt x="29595" y="1439"/>
                      <a:pt x="29631" y="1452"/>
                      <a:pt x="29666" y="1452"/>
                    </a:cubicBezTo>
                    <a:cubicBezTo>
                      <a:pt x="29678" y="1452"/>
                      <a:pt x="29691" y="1451"/>
                      <a:pt x="29702" y="1447"/>
                    </a:cubicBezTo>
                    <a:cubicBezTo>
                      <a:pt x="29759" y="1433"/>
                      <a:pt x="29816" y="1418"/>
                      <a:pt x="29873" y="1390"/>
                    </a:cubicBezTo>
                    <a:cubicBezTo>
                      <a:pt x="30258" y="1639"/>
                      <a:pt x="30697" y="1771"/>
                      <a:pt x="31147" y="1771"/>
                    </a:cubicBezTo>
                    <a:cubicBezTo>
                      <a:pt x="31261" y="1771"/>
                      <a:pt x="31376" y="1762"/>
                      <a:pt x="31491" y="1745"/>
                    </a:cubicBezTo>
                    <a:cubicBezTo>
                      <a:pt x="31747" y="1731"/>
                      <a:pt x="31988" y="1631"/>
                      <a:pt x="32201" y="1489"/>
                    </a:cubicBezTo>
                    <a:cubicBezTo>
                      <a:pt x="32329" y="1489"/>
                      <a:pt x="32457" y="1475"/>
                      <a:pt x="32585" y="1475"/>
                    </a:cubicBezTo>
                    <a:cubicBezTo>
                      <a:pt x="32613" y="1504"/>
                      <a:pt x="32670" y="1518"/>
                      <a:pt x="32712" y="1518"/>
                    </a:cubicBezTo>
                    <a:cubicBezTo>
                      <a:pt x="32798" y="1560"/>
                      <a:pt x="32897" y="1603"/>
                      <a:pt x="32996" y="1646"/>
                    </a:cubicBezTo>
                    <a:cubicBezTo>
                      <a:pt x="33025" y="1674"/>
                      <a:pt x="33053" y="1674"/>
                      <a:pt x="33096" y="1674"/>
                    </a:cubicBezTo>
                    <a:cubicBezTo>
                      <a:pt x="33238" y="1717"/>
                      <a:pt x="33380" y="1745"/>
                      <a:pt x="33522" y="1759"/>
                    </a:cubicBezTo>
                    <a:cubicBezTo>
                      <a:pt x="33533" y="1761"/>
                      <a:pt x="33544" y="1762"/>
                      <a:pt x="33555" y="1762"/>
                    </a:cubicBezTo>
                    <a:cubicBezTo>
                      <a:pt x="33628" y="1762"/>
                      <a:pt x="33697" y="1722"/>
                      <a:pt x="33735" y="1660"/>
                    </a:cubicBezTo>
                    <a:cubicBezTo>
                      <a:pt x="33908" y="1707"/>
                      <a:pt x="34098" y="1727"/>
                      <a:pt x="34297" y="1727"/>
                    </a:cubicBezTo>
                    <a:cubicBezTo>
                      <a:pt x="34942" y="1727"/>
                      <a:pt x="35676" y="1515"/>
                      <a:pt x="36219" y="1319"/>
                    </a:cubicBezTo>
                    <a:cubicBezTo>
                      <a:pt x="36446" y="1333"/>
                      <a:pt x="36688" y="1362"/>
                      <a:pt x="36915" y="1362"/>
                    </a:cubicBezTo>
                    <a:cubicBezTo>
                      <a:pt x="36943" y="1362"/>
                      <a:pt x="36986" y="1362"/>
                      <a:pt x="37014" y="1333"/>
                    </a:cubicBezTo>
                    <a:cubicBezTo>
                      <a:pt x="37128" y="1347"/>
                      <a:pt x="37238" y="1355"/>
                      <a:pt x="37348" y="1355"/>
                    </a:cubicBezTo>
                    <a:cubicBezTo>
                      <a:pt x="37458" y="1355"/>
                      <a:pt x="37568" y="1347"/>
                      <a:pt x="37682" y="1333"/>
                    </a:cubicBezTo>
                    <a:cubicBezTo>
                      <a:pt x="37923" y="1291"/>
                      <a:pt x="38477" y="1191"/>
                      <a:pt x="38562" y="879"/>
                    </a:cubicBezTo>
                    <a:lnTo>
                      <a:pt x="38619" y="879"/>
                    </a:lnTo>
                    <a:cubicBezTo>
                      <a:pt x="38860" y="836"/>
                      <a:pt x="38803" y="481"/>
                      <a:pt x="38576" y="481"/>
                    </a:cubicBezTo>
                    <a:lnTo>
                      <a:pt x="38306" y="481"/>
                    </a:lnTo>
                    <a:cubicBezTo>
                      <a:pt x="38207" y="460"/>
                      <a:pt x="38104" y="449"/>
                      <a:pt x="37999" y="449"/>
                    </a:cubicBezTo>
                    <a:cubicBezTo>
                      <a:pt x="37895" y="449"/>
                      <a:pt x="37788" y="460"/>
                      <a:pt x="37682" y="481"/>
                    </a:cubicBezTo>
                    <a:cubicBezTo>
                      <a:pt x="37540" y="496"/>
                      <a:pt x="37412" y="510"/>
                      <a:pt x="37270" y="552"/>
                    </a:cubicBezTo>
                    <a:cubicBezTo>
                      <a:pt x="36986" y="567"/>
                      <a:pt x="36702" y="609"/>
                      <a:pt x="36418" y="638"/>
                    </a:cubicBezTo>
                    <a:lnTo>
                      <a:pt x="36361" y="623"/>
                    </a:lnTo>
                    <a:cubicBezTo>
                      <a:pt x="36333" y="609"/>
                      <a:pt x="36301" y="602"/>
                      <a:pt x="36271" y="602"/>
                    </a:cubicBezTo>
                    <a:cubicBezTo>
                      <a:pt x="36241" y="602"/>
                      <a:pt x="36212" y="609"/>
                      <a:pt x="36191" y="623"/>
                    </a:cubicBezTo>
                    <a:cubicBezTo>
                      <a:pt x="35925" y="573"/>
                      <a:pt x="35658" y="548"/>
                      <a:pt x="35393" y="548"/>
                    </a:cubicBezTo>
                    <a:cubicBezTo>
                      <a:pt x="34906" y="548"/>
                      <a:pt x="34426" y="633"/>
                      <a:pt x="33976" y="808"/>
                    </a:cubicBezTo>
                    <a:lnTo>
                      <a:pt x="33337" y="822"/>
                    </a:lnTo>
                    <a:cubicBezTo>
                      <a:pt x="33316" y="815"/>
                      <a:pt x="33287" y="812"/>
                      <a:pt x="33259" y="812"/>
                    </a:cubicBezTo>
                    <a:cubicBezTo>
                      <a:pt x="33231" y="812"/>
                      <a:pt x="33202" y="815"/>
                      <a:pt x="33181" y="822"/>
                    </a:cubicBezTo>
                    <a:lnTo>
                      <a:pt x="33039" y="822"/>
                    </a:lnTo>
                    <a:cubicBezTo>
                      <a:pt x="32801" y="661"/>
                      <a:pt x="32494" y="506"/>
                      <a:pt x="32236" y="506"/>
                    </a:cubicBezTo>
                    <a:cubicBezTo>
                      <a:pt x="32108" y="506"/>
                      <a:pt x="31992" y="544"/>
                      <a:pt x="31903" y="638"/>
                    </a:cubicBezTo>
                    <a:cubicBezTo>
                      <a:pt x="31718" y="652"/>
                      <a:pt x="31562" y="666"/>
                      <a:pt x="31392" y="680"/>
                    </a:cubicBezTo>
                    <a:lnTo>
                      <a:pt x="31222" y="680"/>
                    </a:lnTo>
                    <a:cubicBezTo>
                      <a:pt x="30980" y="680"/>
                      <a:pt x="30739" y="723"/>
                      <a:pt x="30512" y="780"/>
                    </a:cubicBezTo>
                    <a:lnTo>
                      <a:pt x="30114" y="822"/>
                    </a:lnTo>
                    <a:cubicBezTo>
                      <a:pt x="29929" y="822"/>
                      <a:pt x="29731" y="822"/>
                      <a:pt x="29546" y="808"/>
                    </a:cubicBezTo>
                    <a:cubicBezTo>
                      <a:pt x="29101" y="599"/>
                      <a:pt x="28609" y="489"/>
                      <a:pt x="28115" y="489"/>
                    </a:cubicBezTo>
                    <a:cubicBezTo>
                      <a:pt x="27837" y="489"/>
                      <a:pt x="27559" y="524"/>
                      <a:pt x="27289" y="595"/>
                    </a:cubicBezTo>
                    <a:cubicBezTo>
                      <a:pt x="27189" y="595"/>
                      <a:pt x="27090" y="623"/>
                      <a:pt x="26990" y="638"/>
                    </a:cubicBezTo>
                    <a:cubicBezTo>
                      <a:pt x="26948" y="652"/>
                      <a:pt x="26920" y="666"/>
                      <a:pt x="26891" y="694"/>
                    </a:cubicBezTo>
                    <a:cubicBezTo>
                      <a:pt x="26891" y="666"/>
                      <a:pt x="26877" y="652"/>
                      <a:pt x="26863" y="638"/>
                    </a:cubicBezTo>
                    <a:cubicBezTo>
                      <a:pt x="26532" y="165"/>
                      <a:pt x="25965" y="1"/>
                      <a:pt x="253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4"/>
              <p:cNvSpPr/>
              <p:nvPr/>
            </p:nvSpPr>
            <p:spPr>
              <a:xfrm>
                <a:off x="1150700" y="976375"/>
                <a:ext cx="1308725" cy="35850"/>
              </a:xfrm>
              <a:custGeom>
                <a:avLst/>
                <a:gdLst/>
                <a:ahLst/>
                <a:cxnLst/>
                <a:rect l="l" t="t" r="r" b="b"/>
                <a:pathLst>
                  <a:path w="52349" h="1434" extrusionOk="0">
                    <a:moveTo>
                      <a:pt x="38563" y="0"/>
                    </a:moveTo>
                    <a:cubicBezTo>
                      <a:pt x="38201" y="0"/>
                      <a:pt x="37839" y="46"/>
                      <a:pt x="37483" y="138"/>
                    </a:cubicBezTo>
                    <a:cubicBezTo>
                      <a:pt x="37341" y="138"/>
                      <a:pt x="37185" y="152"/>
                      <a:pt x="37043" y="180"/>
                    </a:cubicBezTo>
                    <a:cubicBezTo>
                      <a:pt x="36972" y="194"/>
                      <a:pt x="36915" y="237"/>
                      <a:pt x="36887" y="308"/>
                    </a:cubicBezTo>
                    <a:cubicBezTo>
                      <a:pt x="36543" y="86"/>
                      <a:pt x="36168" y="2"/>
                      <a:pt x="35784" y="2"/>
                    </a:cubicBezTo>
                    <a:cubicBezTo>
                      <a:pt x="35135" y="2"/>
                      <a:pt x="34460" y="241"/>
                      <a:pt x="33863" y="464"/>
                    </a:cubicBezTo>
                    <a:cubicBezTo>
                      <a:pt x="33820" y="464"/>
                      <a:pt x="33777" y="478"/>
                      <a:pt x="33749" y="507"/>
                    </a:cubicBezTo>
                    <a:lnTo>
                      <a:pt x="33295" y="507"/>
                    </a:lnTo>
                    <a:cubicBezTo>
                      <a:pt x="32973" y="420"/>
                      <a:pt x="32641" y="377"/>
                      <a:pt x="32310" y="377"/>
                    </a:cubicBezTo>
                    <a:cubicBezTo>
                      <a:pt x="31939" y="377"/>
                      <a:pt x="31567" y="430"/>
                      <a:pt x="31208" y="535"/>
                    </a:cubicBezTo>
                    <a:lnTo>
                      <a:pt x="30597" y="549"/>
                    </a:lnTo>
                    <a:cubicBezTo>
                      <a:pt x="30398" y="280"/>
                      <a:pt x="30086" y="223"/>
                      <a:pt x="29688" y="223"/>
                    </a:cubicBezTo>
                    <a:cubicBezTo>
                      <a:pt x="29639" y="222"/>
                      <a:pt x="29589" y="221"/>
                      <a:pt x="29539" y="221"/>
                    </a:cubicBezTo>
                    <a:cubicBezTo>
                      <a:pt x="28895" y="221"/>
                      <a:pt x="28263" y="307"/>
                      <a:pt x="27644" y="478"/>
                    </a:cubicBezTo>
                    <a:lnTo>
                      <a:pt x="27260" y="436"/>
                    </a:lnTo>
                    <a:cubicBezTo>
                      <a:pt x="27044" y="393"/>
                      <a:pt x="26826" y="372"/>
                      <a:pt x="26609" y="372"/>
                    </a:cubicBezTo>
                    <a:cubicBezTo>
                      <a:pt x="26114" y="372"/>
                      <a:pt x="25623" y="480"/>
                      <a:pt x="25159" y="677"/>
                    </a:cubicBezTo>
                    <a:cubicBezTo>
                      <a:pt x="25031" y="663"/>
                      <a:pt x="24904" y="663"/>
                      <a:pt x="24762" y="649"/>
                    </a:cubicBezTo>
                    <a:cubicBezTo>
                      <a:pt x="24733" y="606"/>
                      <a:pt x="24676" y="564"/>
                      <a:pt x="24620" y="549"/>
                    </a:cubicBezTo>
                    <a:cubicBezTo>
                      <a:pt x="24116" y="393"/>
                      <a:pt x="23565" y="301"/>
                      <a:pt x="23017" y="301"/>
                    </a:cubicBezTo>
                    <a:cubicBezTo>
                      <a:pt x="22469" y="301"/>
                      <a:pt x="21922" y="393"/>
                      <a:pt x="21425" y="606"/>
                    </a:cubicBezTo>
                    <a:cubicBezTo>
                      <a:pt x="21397" y="549"/>
                      <a:pt x="21340" y="521"/>
                      <a:pt x="21283" y="493"/>
                    </a:cubicBezTo>
                    <a:cubicBezTo>
                      <a:pt x="20726" y="302"/>
                      <a:pt x="20057" y="169"/>
                      <a:pt x="19397" y="169"/>
                    </a:cubicBezTo>
                    <a:cubicBezTo>
                      <a:pt x="18880" y="169"/>
                      <a:pt x="18367" y="250"/>
                      <a:pt x="17918" y="450"/>
                    </a:cubicBezTo>
                    <a:cubicBezTo>
                      <a:pt x="17876" y="407"/>
                      <a:pt x="17833" y="379"/>
                      <a:pt x="17790" y="365"/>
                    </a:cubicBezTo>
                    <a:cubicBezTo>
                      <a:pt x="17301" y="237"/>
                      <a:pt x="16803" y="173"/>
                      <a:pt x="16303" y="173"/>
                    </a:cubicBezTo>
                    <a:cubicBezTo>
                      <a:pt x="16136" y="173"/>
                      <a:pt x="15969" y="180"/>
                      <a:pt x="15803" y="194"/>
                    </a:cubicBezTo>
                    <a:cubicBezTo>
                      <a:pt x="15398" y="230"/>
                      <a:pt x="15083" y="465"/>
                      <a:pt x="14708" y="465"/>
                    </a:cubicBezTo>
                    <a:cubicBezTo>
                      <a:pt x="14635" y="465"/>
                      <a:pt x="14560" y="457"/>
                      <a:pt x="14482" y="436"/>
                    </a:cubicBezTo>
                    <a:cubicBezTo>
                      <a:pt x="14156" y="351"/>
                      <a:pt x="13872" y="166"/>
                      <a:pt x="13559" y="81"/>
                    </a:cubicBezTo>
                    <a:cubicBezTo>
                      <a:pt x="13386" y="31"/>
                      <a:pt x="13215" y="11"/>
                      <a:pt x="13043" y="11"/>
                    </a:cubicBezTo>
                    <a:cubicBezTo>
                      <a:pt x="12286" y="11"/>
                      <a:pt x="11541" y="407"/>
                      <a:pt x="10777" y="407"/>
                    </a:cubicBezTo>
                    <a:cubicBezTo>
                      <a:pt x="10343" y="407"/>
                      <a:pt x="9929" y="385"/>
                      <a:pt x="9520" y="385"/>
                    </a:cubicBezTo>
                    <a:cubicBezTo>
                      <a:pt x="8952" y="385"/>
                      <a:pt x="8395" y="428"/>
                      <a:pt x="7809" y="635"/>
                    </a:cubicBezTo>
                    <a:lnTo>
                      <a:pt x="7752" y="635"/>
                    </a:lnTo>
                    <a:cubicBezTo>
                      <a:pt x="7752" y="549"/>
                      <a:pt x="7681" y="478"/>
                      <a:pt x="7610" y="450"/>
                    </a:cubicBezTo>
                    <a:cubicBezTo>
                      <a:pt x="7210" y="340"/>
                      <a:pt x="6769" y="290"/>
                      <a:pt x="6319" y="290"/>
                    </a:cubicBezTo>
                    <a:cubicBezTo>
                      <a:pt x="5605" y="290"/>
                      <a:pt x="4867" y="417"/>
                      <a:pt x="4231" y="635"/>
                    </a:cubicBezTo>
                    <a:lnTo>
                      <a:pt x="3919" y="635"/>
                    </a:lnTo>
                    <a:cubicBezTo>
                      <a:pt x="3890" y="592"/>
                      <a:pt x="3848" y="564"/>
                      <a:pt x="3805" y="549"/>
                    </a:cubicBezTo>
                    <a:cubicBezTo>
                      <a:pt x="3120" y="355"/>
                      <a:pt x="2355" y="201"/>
                      <a:pt x="1605" y="201"/>
                    </a:cubicBezTo>
                    <a:cubicBezTo>
                      <a:pt x="1096" y="201"/>
                      <a:pt x="593" y="272"/>
                      <a:pt x="128" y="450"/>
                    </a:cubicBezTo>
                    <a:cubicBezTo>
                      <a:pt x="0" y="493"/>
                      <a:pt x="14" y="706"/>
                      <a:pt x="171" y="706"/>
                    </a:cubicBezTo>
                    <a:lnTo>
                      <a:pt x="497" y="706"/>
                    </a:lnTo>
                    <a:cubicBezTo>
                      <a:pt x="511" y="748"/>
                      <a:pt x="540" y="791"/>
                      <a:pt x="568" y="805"/>
                    </a:cubicBezTo>
                    <a:cubicBezTo>
                      <a:pt x="1034" y="1075"/>
                      <a:pt x="1816" y="1290"/>
                      <a:pt x="2525" y="1290"/>
                    </a:cubicBezTo>
                    <a:cubicBezTo>
                      <a:pt x="2896" y="1290"/>
                      <a:pt x="3248" y="1231"/>
                      <a:pt x="3521" y="1089"/>
                    </a:cubicBezTo>
                    <a:cubicBezTo>
                      <a:pt x="3876" y="1117"/>
                      <a:pt x="4231" y="1146"/>
                      <a:pt x="4586" y="1160"/>
                    </a:cubicBezTo>
                    <a:cubicBezTo>
                      <a:pt x="5095" y="1301"/>
                      <a:pt x="5724" y="1398"/>
                      <a:pt x="6345" y="1398"/>
                    </a:cubicBezTo>
                    <a:cubicBezTo>
                      <a:pt x="6852" y="1398"/>
                      <a:pt x="7354" y="1334"/>
                      <a:pt x="7781" y="1174"/>
                    </a:cubicBezTo>
                    <a:lnTo>
                      <a:pt x="8306" y="1146"/>
                    </a:lnTo>
                    <a:cubicBezTo>
                      <a:pt x="8320" y="1188"/>
                      <a:pt x="8349" y="1217"/>
                      <a:pt x="8377" y="1217"/>
                    </a:cubicBezTo>
                    <a:cubicBezTo>
                      <a:pt x="8757" y="1360"/>
                      <a:pt x="9152" y="1433"/>
                      <a:pt x="9550" y="1433"/>
                    </a:cubicBezTo>
                    <a:cubicBezTo>
                      <a:pt x="9821" y="1433"/>
                      <a:pt x="10094" y="1399"/>
                      <a:pt x="10365" y="1330"/>
                    </a:cubicBezTo>
                    <a:cubicBezTo>
                      <a:pt x="10823" y="1188"/>
                      <a:pt x="11164" y="963"/>
                      <a:pt x="11607" y="963"/>
                    </a:cubicBezTo>
                    <a:cubicBezTo>
                      <a:pt x="11740" y="963"/>
                      <a:pt x="11883" y="983"/>
                      <a:pt x="12040" y="1032"/>
                    </a:cubicBezTo>
                    <a:cubicBezTo>
                      <a:pt x="12296" y="1132"/>
                      <a:pt x="12551" y="1217"/>
                      <a:pt x="12807" y="1273"/>
                    </a:cubicBezTo>
                    <a:cubicBezTo>
                      <a:pt x="12856" y="1281"/>
                      <a:pt x="12906" y="1284"/>
                      <a:pt x="12955" y="1284"/>
                    </a:cubicBezTo>
                    <a:cubicBezTo>
                      <a:pt x="13286" y="1284"/>
                      <a:pt x="13607" y="1135"/>
                      <a:pt x="13928" y="1061"/>
                    </a:cubicBezTo>
                    <a:cubicBezTo>
                      <a:pt x="14045" y="1031"/>
                      <a:pt x="14144" y="1017"/>
                      <a:pt x="14234" y="1017"/>
                    </a:cubicBezTo>
                    <a:cubicBezTo>
                      <a:pt x="14485" y="1017"/>
                      <a:pt x="14665" y="1120"/>
                      <a:pt x="14937" y="1245"/>
                    </a:cubicBezTo>
                    <a:cubicBezTo>
                      <a:pt x="15242" y="1393"/>
                      <a:pt x="15540" y="1423"/>
                      <a:pt x="15870" y="1423"/>
                    </a:cubicBezTo>
                    <a:cubicBezTo>
                      <a:pt x="15985" y="1423"/>
                      <a:pt x="16104" y="1419"/>
                      <a:pt x="16229" y="1415"/>
                    </a:cubicBezTo>
                    <a:cubicBezTo>
                      <a:pt x="16882" y="1401"/>
                      <a:pt x="17535" y="1302"/>
                      <a:pt x="18160" y="1117"/>
                    </a:cubicBezTo>
                    <a:cubicBezTo>
                      <a:pt x="18188" y="1146"/>
                      <a:pt x="18230" y="1174"/>
                      <a:pt x="18287" y="1174"/>
                    </a:cubicBezTo>
                    <a:cubicBezTo>
                      <a:pt x="18666" y="1247"/>
                      <a:pt x="19050" y="1283"/>
                      <a:pt x="19435" y="1283"/>
                    </a:cubicBezTo>
                    <a:cubicBezTo>
                      <a:pt x="19874" y="1283"/>
                      <a:pt x="20313" y="1236"/>
                      <a:pt x="20744" y="1146"/>
                    </a:cubicBezTo>
                    <a:cubicBezTo>
                      <a:pt x="20766" y="1190"/>
                      <a:pt x="20814" y="1226"/>
                      <a:pt x="20861" y="1226"/>
                    </a:cubicBezTo>
                    <a:cubicBezTo>
                      <a:pt x="20874" y="1226"/>
                      <a:pt x="20887" y="1223"/>
                      <a:pt x="20900" y="1217"/>
                    </a:cubicBezTo>
                    <a:lnTo>
                      <a:pt x="21255" y="1103"/>
                    </a:lnTo>
                    <a:cubicBezTo>
                      <a:pt x="21668" y="1287"/>
                      <a:pt x="22152" y="1358"/>
                      <a:pt x="22648" y="1358"/>
                    </a:cubicBezTo>
                    <a:cubicBezTo>
                      <a:pt x="23259" y="1358"/>
                      <a:pt x="23888" y="1251"/>
                      <a:pt x="24421" y="1117"/>
                    </a:cubicBezTo>
                    <a:lnTo>
                      <a:pt x="24605" y="1117"/>
                    </a:lnTo>
                    <a:cubicBezTo>
                      <a:pt x="24904" y="1267"/>
                      <a:pt x="25247" y="1328"/>
                      <a:pt x="25601" y="1328"/>
                    </a:cubicBezTo>
                    <a:cubicBezTo>
                      <a:pt x="26122" y="1328"/>
                      <a:pt x="26668" y="1195"/>
                      <a:pt x="27133" y="1018"/>
                    </a:cubicBezTo>
                    <a:lnTo>
                      <a:pt x="27445" y="1004"/>
                    </a:lnTo>
                    <a:cubicBezTo>
                      <a:pt x="28169" y="1100"/>
                      <a:pt x="28893" y="1147"/>
                      <a:pt x="29623" y="1147"/>
                    </a:cubicBezTo>
                    <a:cubicBezTo>
                      <a:pt x="29867" y="1147"/>
                      <a:pt x="30111" y="1142"/>
                      <a:pt x="30356" y="1132"/>
                    </a:cubicBezTo>
                    <a:cubicBezTo>
                      <a:pt x="30366" y="1175"/>
                      <a:pt x="30402" y="1193"/>
                      <a:pt x="30444" y="1193"/>
                    </a:cubicBezTo>
                    <a:cubicBezTo>
                      <a:pt x="30457" y="1193"/>
                      <a:pt x="30470" y="1192"/>
                      <a:pt x="30483" y="1188"/>
                    </a:cubicBezTo>
                    <a:lnTo>
                      <a:pt x="30711" y="1117"/>
                    </a:lnTo>
                    <a:cubicBezTo>
                      <a:pt x="31241" y="1212"/>
                      <a:pt x="31785" y="1303"/>
                      <a:pt x="32325" y="1303"/>
                    </a:cubicBezTo>
                    <a:cubicBezTo>
                      <a:pt x="32753" y="1303"/>
                      <a:pt x="33178" y="1246"/>
                      <a:pt x="33593" y="1089"/>
                    </a:cubicBezTo>
                    <a:cubicBezTo>
                      <a:pt x="33635" y="1061"/>
                      <a:pt x="33692" y="1032"/>
                      <a:pt x="33721" y="990"/>
                    </a:cubicBezTo>
                    <a:cubicBezTo>
                      <a:pt x="33735" y="990"/>
                      <a:pt x="33763" y="1004"/>
                      <a:pt x="33777" y="1004"/>
                    </a:cubicBezTo>
                    <a:cubicBezTo>
                      <a:pt x="34139" y="1083"/>
                      <a:pt x="34505" y="1121"/>
                      <a:pt x="34870" y="1121"/>
                    </a:cubicBezTo>
                    <a:cubicBezTo>
                      <a:pt x="35422" y="1121"/>
                      <a:pt x="35973" y="1033"/>
                      <a:pt x="36503" y="862"/>
                    </a:cubicBezTo>
                    <a:lnTo>
                      <a:pt x="37398" y="876"/>
                    </a:lnTo>
                    <a:lnTo>
                      <a:pt x="37668" y="876"/>
                    </a:lnTo>
                    <a:cubicBezTo>
                      <a:pt x="38019" y="938"/>
                      <a:pt x="38375" y="971"/>
                      <a:pt x="38730" y="971"/>
                    </a:cubicBezTo>
                    <a:cubicBezTo>
                      <a:pt x="39020" y="971"/>
                      <a:pt x="39311" y="949"/>
                      <a:pt x="39599" y="904"/>
                    </a:cubicBezTo>
                    <a:lnTo>
                      <a:pt x="39684" y="904"/>
                    </a:lnTo>
                    <a:cubicBezTo>
                      <a:pt x="40181" y="919"/>
                      <a:pt x="40649" y="975"/>
                      <a:pt x="41104" y="1018"/>
                    </a:cubicBezTo>
                    <a:cubicBezTo>
                      <a:pt x="41302" y="1059"/>
                      <a:pt x="41505" y="1081"/>
                      <a:pt x="41711" y="1081"/>
                    </a:cubicBezTo>
                    <a:cubicBezTo>
                      <a:pt x="41858" y="1081"/>
                      <a:pt x="42006" y="1070"/>
                      <a:pt x="42154" y="1046"/>
                    </a:cubicBezTo>
                    <a:cubicBezTo>
                      <a:pt x="42410" y="1032"/>
                      <a:pt x="42651" y="1004"/>
                      <a:pt x="42907" y="947"/>
                    </a:cubicBezTo>
                    <a:cubicBezTo>
                      <a:pt x="43205" y="876"/>
                      <a:pt x="43489" y="819"/>
                      <a:pt x="43773" y="777"/>
                    </a:cubicBezTo>
                    <a:cubicBezTo>
                      <a:pt x="43801" y="791"/>
                      <a:pt x="43830" y="805"/>
                      <a:pt x="43858" y="819"/>
                    </a:cubicBezTo>
                    <a:cubicBezTo>
                      <a:pt x="44426" y="961"/>
                      <a:pt x="44994" y="1061"/>
                      <a:pt x="45562" y="1132"/>
                    </a:cubicBezTo>
                    <a:cubicBezTo>
                      <a:pt x="45600" y="1169"/>
                      <a:pt x="45650" y="1188"/>
                      <a:pt x="45705" y="1188"/>
                    </a:cubicBezTo>
                    <a:cubicBezTo>
                      <a:pt x="45732" y="1188"/>
                      <a:pt x="45761" y="1184"/>
                      <a:pt x="45789" y="1174"/>
                    </a:cubicBezTo>
                    <a:lnTo>
                      <a:pt x="45817" y="1160"/>
                    </a:lnTo>
                    <a:cubicBezTo>
                      <a:pt x="46037" y="1179"/>
                      <a:pt x="46255" y="1192"/>
                      <a:pt x="46461" y="1192"/>
                    </a:cubicBezTo>
                    <a:cubicBezTo>
                      <a:pt x="47004" y="1192"/>
                      <a:pt x="47468" y="1109"/>
                      <a:pt x="47663" y="862"/>
                    </a:cubicBezTo>
                    <a:cubicBezTo>
                      <a:pt x="47720" y="833"/>
                      <a:pt x="47777" y="805"/>
                      <a:pt x="47819" y="762"/>
                    </a:cubicBezTo>
                    <a:cubicBezTo>
                      <a:pt x="48600" y="917"/>
                      <a:pt x="49389" y="996"/>
                      <a:pt x="50179" y="996"/>
                    </a:cubicBezTo>
                    <a:cubicBezTo>
                      <a:pt x="50481" y="996"/>
                      <a:pt x="50783" y="985"/>
                      <a:pt x="51085" y="961"/>
                    </a:cubicBezTo>
                    <a:cubicBezTo>
                      <a:pt x="51113" y="961"/>
                      <a:pt x="51142" y="961"/>
                      <a:pt x="51170" y="947"/>
                    </a:cubicBezTo>
                    <a:cubicBezTo>
                      <a:pt x="51213" y="975"/>
                      <a:pt x="51255" y="1004"/>
                      <a:pt x="51312" y="1004"/>
                    </a:cubicBezTo>
                    <a:cubicBezTo>
                      <a:pt x="51523" y="1021"/>
                      <a:pt x="51739" y="1033"/>
                      <a:pt x="51953" y="1033"/>
                    </a:cubicBezTo>
                    <a:cubicBezTo>
                      <a:pt x="52086" y="1033"/>
                      <a:pt x="52218" y="1029"/>
                      <a:pt x="52348" y="1018"/>
                    </a:cubicBezTo>
                    <a:lnTo>
                      <a:pt x="52348" y="123"/>
                    </a:lnTo>
                    <a:cubicBezTo>
                      <a:pt x="52274" y="116"/>
                      <a:pt x="52200" y="113"/>
                      <a:pt x="52125" y="113"/>
                    </a:cubicBezTo>
                    <a:cubicBezTo>
                      <a:pt x="51757" y="113"/>
                      <a:pt x="51387" y="199"/>
                      <a:pt x="51056" y="365"/>
                    </a:cubicBezTo>
                    <a:cubicBezTo>
                      <a:pt x="50784" y="183"/>
                      <a:pt x="50457" y="147"/>
                      <a:pt x="50133" y="147"/>
                    </a:cubicBezTo>
                    <a:cubicBezTo>
                      <a:pt x="50052" y="147"/>
                      <a:pt x="49972" y="149"/>
                      <a:pt x="49892" y="152"/>
                    </a:cubicBezTo>
                    <a:cubicBezTo>
                      <a:pt x="49353" y="152"/>
                      <a:pt x="48813" y="194"/>
                      <a:pt x="48274" y="265"/>
                    </a:cubicBezTo>
                    <a:cubicBezTo>
                      <a:pt x="48231" y="237"/>
                      <a:pt x="48174" y="223"/>
                      <a:pt x="48117" y="223"/>
                    </a:cubicBezTo>
                    <a:lnTo>
                      <a:pt x="47890" y="223"/>
                    </a:lnTo>
                    <a:cubicBezTo>
                      <a:pt x="47812" y="95"/>
                      <a:pt x="47672" y="22"/>
                      <a:pt x="47532" y="22"/>
                    </a:cubicBezTo>
                    <a:cubicBezTo>
                      <a:pt x="47470" y="22"/>
                      <a:pt x="47407" y="36"/>
                      <a:pt x="47351" y="67"/>
                    </a:cubicBezTo>
                    <a:cubicBezTo>
                      <a:pt x="47202" y="23"/>
                      <a:pt x="47032" y="8"/>
                      <a:pt x="46865" y="8"/>
                    </a:cubicBezTo>
                    <a:cubicBezTo>
                      <a:pt x="46601" y="8"/>
                      <a:pt x="46343" y="44"/>
                      <a:pt x="46186" y="52"/>
                    </a:cubicBezTo>
                    <a:cubicBezTo>
                      <a:pt x="45434" y="52"/>
                      <a:pt x="44696" y="138"/>
                      <a:pt x="43957" y="294"/>
                    </a:cubicBezTo>
                    <a:lnTo>
                      <a:pt x="43929" y="294"/>
                    </a:lnTo>
                    <a:cubicBezTo>
                      <a:pt x="43872" y="294"/>
                      <a:pt x="43830" y="308"/>
                      <a:pt x="43787" y="336"/>
                    </a:cubicBezTo>
                    <a:lnTo>
                      <a:pt x="43247" y="365"/>
                    </a:lnTo>
                    <a:cubicBezTo>
                      <a:pt x="43219" y="336"/>
                      <a:pt x="43191" y="322"/>
                      <a:pt x="43162" y="308"/>
                    </a:cubicBezTo>
                    <a:cubicBezTo>
                      <a:pt x="42799" y="219"/>
                      <a:pt x="42427" y="173"/>
                      <a:pt x="42055" y="173"/>
                    </a:cubicBezTo>
                    <a:cubicBezTo>
                      <a:pt x="41656" y="173"/>
                      <a:pt x="41259" y="226"/>
                      <a:pt x="40876" y="336"/>
                    </a:cubicBezTo>
                    <a:cubicBezTo>
                      <a:pt x="40777" y="308"/>
                      <a:pt x="40692" y="294"/>
                      <a:pt x="40607" y="280"/>
                    </a:cubicBezTo>
                    <a:cubicBezTo>
                      <a:pt x="40588" y="276"/>
                      <a:pt x="40570" y="274"/>
                      <a:pt x="40553" y="274"/>
                    </a:cubicBezTo>
                    <a:cubicBezTo>
                      <a:pt x="40434" y="274"/>
                      <a:pt x="40335" y="355"/>
                      <a:pt x="40323" y="478"/>
                    </a:cubicBezTo>
                    <a:lnTo>
                      <a:pt x="40294" y="478"/>
                    </a:lnTo>
                    <a:cubicBezTo>
                      <a:pt x="40266" y="393"/>
                      <a:pt x="40209" y="322"/>
                      <a:pt x="40124" y="294"/>
                    </a:cubicBezTo>
                    <a:cubicBezTo>
                      <a:pt x="39625" y="99"/>
                      <a:pt x="39095" y="0"/>
                      <a:pt x="385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4"/>
              <p:cNvSpPr/>
              <p:nvPr/>
            </p:nvSpPr>
            <p:spPr>
              <a:xfrm>
                <a:off x="438200" y="930125"/>
                <a:ext cx="118200" cy="134125"/>
              </a:xfrm>
              <a:custGeom>
                <a:avLst/>
                <a:gdLst/>
                <a:ahLst/>
                <a:cxnLst/>
                <a:rect l="l" t="t" r="r" b="b"/>
                <a:pathLst>
                  <a:path w="4728" h="5365" extrusionOk="0">
                    <a:moveTo>
                      <a:pt x="1142" y="0"/>
                    </a:moveTo>
                    <a:cubicBezTo>
                      <a:pt x="1006" y="0"/>
                      <a:pt x="856" y="137"/>
                      <a:pt x="885" y="298"/>
                    </a:cubicBezTo>
                    <a:cubicBezTo>
                      <a:pt x="1027" y="894"/>
                      <a:pt x="1098" y="1519"/>
                      <a:pt x="1098" y="2144"/>
                    </a:cubicBezTo>
                    <a:cubicBezTo>
                      <a:pt x="1041" y="2158"/>
                      <a:pt x="999" y="2215"/>
                      <a:pt x="970" y="2272"/>
                    </a:cubicBezTo>
                    <a:cubicBezTo>
                      <a:pt x="942" y="2357"/>
                      <a:pt x="913" y="2456"/>
                      <a:pt x="885" y="2527"/>
                    </a:cubicBezTo>
                    <a:lnTo>
                      <a:pt x="828" y="2527"/>
                    </a:lnTo>
                    <a:cubicBezTo>
                      <a:pt x="828" y="2513"/>
                      <a:pt x="828" y="2485"/>
                      <a:pt x="814" y="2470"/>
                    </a:cubicBezTo>
                    <a:lnTo>
                      <a:pt x="644" y="3109"/>
                    </a:lnTo>
                    <a:cubicBezTo>
                      <a:pt x="672" y="3123"/>
                      <a:pt x="700" y="3123"/>
                      <a:pt x="729" y="3123"/>
                    </a:cubicBezTo>
                    <a:cubicBezTo>
                      <a:pt x="686" y="3265"/>
                      <a:pt x="672" y="3407"/>
                      <a:pt x="700" y="3549"/>
                    </a:cubicBezTo>
                    <a:cubicBezTo>
                      <a:pt x="459" y="4061"/>
                      <a:pt x="260" y="4586"/>
                      <a:pt x="61" y="5097"/>
                    </a:cubicBezTo>
                    <a:cubicBezTo>
                      <a:pt x="0" y="5255"/>
                      <a:pt x="145" y="5364"/>
                      <a:pt x="278" y="5364"/>
                    </a:cubicBezTo>
                    <a:cubicBezTo>
                      <a:pt x="360" y="5364"/>
                      <a:pt x="437" y="5322"/>
                      <a:pt x="459" y="5225"/>
                    </a:cubicBezTo>
                    <a:cubicBezTo>
                      <a:pt x="658" y="4770"/>
                      <a:pt x="857" y="4288"/>
                      <a:pt x="1041" y="3819"/>
                    </a:cubicBezTo>
                    <a:lnTo>
                      <a:pt x="1212" y="3819"/>
                    </a:lnTo>
                    <a:cubicBezTo>
                      <a:pt x="1272" y="3928"/>
                      <a:pt x="1394" y="3996"/>
                      <a:pt x="1526" y="3996"/>
                    </a:cubicBezTo>
                    <a:cubicBezTo>
                      <a:pt x="1549" y="3996"/>
                      <a:pt x="1572" y="3994"/>
                      <a:pt x="1595" y="3990"/>
                    </a:cubicBezTo>
                    <a:cubicBezTo>
                      <a:pt x="1652" y="4018"/>
                      <a:pt x="1708" y="4032"/>
                      <a:pt x="1765" y="4046"/>
                    </a:cubicBezTo>
                    <a:cubicBezTo>
                      <a:pt x="1821" y="4059"/>
                      <a:pt x="1877" y="4066"/>
                      <a:pt x="1934" y="4066"/>
                    </a:cubicBezTo>
                    <a:cubicBezTo>
                      <a:pt x="2065" y="4066"/>
                      <a:pt x="2195" y="4031"/>
                      <a:pt x="2305" y="3961"/>
                    </a:cubicBezTo>
                    <a:cubicBezTo>
                      <a:pt x="2376" y="3961"/>
                      <a:pt x="2447" y="3947"/>
                      <a:pt x="2504" y="3933"/>
                    </a:cubicBezTo>
                    <a:lnTo>
                      <a:pt x="2575" y="3933"/>
                    </a:lnTo>
                    <a:cubicBezTo>
                      <a:pt x="2617" y="3933"/>
                      <a:pt x="2674" y="3933"/>
                      <a:pt x="2717" y="3919"/>
                    </a:cubicBezTo>
                    <a:cubicBezTo>
                      <a:pt x="2759" y="3933"/>
                      <a:pt x="2788" y="3933"/>
                      <a:pt x="2830" y="3933"/>
                    </a:cubicBezTo>
                    <a:lnTo>
                      <a:pt x="2844" y="3947"/>
                    </a:lnTo>
                    <a:cubicBezTo>
                      <a:pt x="2911" y="3995"/>
                      <a:pt x="2978" y="4015"/>
                      <a:pt x="3045" y="4015"/>
                    </a:cubicBezTo>
                    <a:cubicBezTo>
                      <a:pt x="3234" y="4015"/>
                      <a:pt x="3414" y="3853"/>
                      <a:pt x="3540" y="3706"/>
                    </a:cubicBezTo>
                    <a:lnTo>
                      <a:pt x="3568" y="3677"/>
                    </a:lnTo>
                    <a:cubicBezTo>
                      <a:pt x="3668" y="3890"/>
                      <a:pt x="3767" y="4089"/>
                      <a:pt x="3895" y="4288"/>
                    </a:cubicBezTo>
                    <a:cubicBezTo>
                      <a:pt x="3943" y="4362"/>
                      <a:pt x="4012" y="4393"/>
                      <a:pt x="4080" y="4393"/>
                    </a:cubicBezTo>
                    <a:cubicBezTo>
                      <a:pt x="4232" y="4393"/>
                      <a:pt x="4381" y="4237"/>
                      <a:pt x="4293" y="4061"/>
                    </a:cubicBezTo>
                    <a:cubicBezTo>
                      <a:pt x="4151" y="3833"/>
                      <a:pt x="4009" y="3620"/>
                      <a:pt x="3852" y="3422"/>
                    </a:cubicBezTo>
                    <a:cubicBezTo>
                      <a:pt x="3824" y="3393"/>
                      <a:pt x="3810" y="3379"/>
                      <a:pt x="3796" y="3351"/>
                    </a:cubicBezTo>
                    <a:cubicBezTo>
                      <a:pt x="3810" y="3280"/>
                      <a:pt x="3824" y="3209"/>
                      <a:pt x="3824" y="3138"/>
                    </a:cubicBezTo>
                    <a:lnTo>
                      <a:pt x="4151" y="2428"/>
                    </a:lnTo>
                    <a:lnTo>
                      <a:pt x="4151" y="2428"/>
                    </a:lnTo>
                    <a:cubicBezTo>
                      <a:pt x="4108" y="2442"/>
                      <a:pt x="4065" y="2470"/>
                      <a:pt x="4037" y="2513"/>
                    </a:cubicBezTo>
                    <a:cubicBezTo>
                      <a:pt x="4023" y="2485"/>
                      <a:pt x="3994" y="2456"/>
                      <a:pt x="3966" y="2442"/>
                    </a:cubicBezTo>
                    <a:cubicBezTo>
                      <a:pt x="3952" y="2371"/>
                      <a:pt x="3952" y="2300"/>
                      <a:pt x="3923" y="2229"/>
                    </a:cubicBezTo>
                    <a:cubicBezTo>
                      <a:pt x="3923" y="2215"/>
                      <a:pt x="3923" y="2201"/>
                      <a:pt x="3923" y="2172"/>
                    </a:cubicBezTo>
                    <a:cubicBezTo>
                      <a:pt x="3938" y="2144"/>
                      <a:pt x="3923" y="2101"/>
                      <a:pt x="3881" y="2073"/>
                    </a:cubicBezTo>
                    <a:cubicBezTo>
                      <a:pt x="4136" y="1732"/>
                      <a:pt x="4378" y="1391"/>
                      <a:pt x="4619" y="1036"/>
                    </a:cubicBezTo>
                    <a:cubicBezTo>
                      <a:pt x="4728" y="868"/>
                      <a:pt x="4561" y="700"/>
                      <a:pt x="4402" y="700"/>
                    </a:cubicBezTo>
                    <a:cubicBezTo>
                      <a:pt x="4332" y="700"/>
                      <a:pt x="4265" y="732"/>
                      <a:pt x="4222" y="809"/>
                    </a:cubicBezTo>
                    <a:cubicBezTo>
                      <a:pt x="4009" y="1193"/>
                      <a:pt x="3796" y="1576"/>
                      <a:pt x="3597" y="1959"/>
                    </a:cubicBezTo>
                    <a:lnTo>
                      <a:pt x="3583" y="1959"/>
                    </a:lnTo>
                    <a:cubicBezTo>
                      <a:pt x="3497" y="1897"/>
                      <a:pt x="3394" y="1864"/>
                      <a:pt x="3292" y="1864"/>
                    </a:cubicBezTo>
                    <a:cubicBezTo>
                      <a:pt x="3209" y="1864"/>
                      <a:pt x="3128" y="1886"/>
                      <a:pt x="3057" y="1931"/>
                    </a:cubicBezTo>
                    <a:cubicBezTo>
                      <a:pt x="3011" y="1902"/>
                      <a:pt x="2959" y="1887"/>
                      <a:pt x="2908" y="1887"/>
                    </a:cubicBezTo>
                    <a:cubicBezTo>
                      <a:pt x="2832" y="1887"/>
                      <a:pt x="2759" y="1920"/>
                      <a:pt x="2717" y="1988"/>
                    </a:cubicBezTo>
                    <a:cubicBezTo>
                      <a:pt x="2717" y="1973"/>
                      <a:pt x="2688" y="1945"/>
                      <a:pt x="2688" y="1917"/>
                    </a:cubicBezTo>
                    <a:cubicBezTo>
                      <a:pt x="2639" y="1834"/>
                      <a:pt x="2550" y="1790"/>
                      <a:pt x="2463" y="1790"/>
                    </a:cubicBezTo>
                    <a:cubicBezTo>
                      <a:pt x="2400" y="1790"/>
                      <a:pt x="2338" y="1812"/>
                      <a:pt x="2291" y="1860"/>
                    </a:cubicBezTo>
                    <a:lnTo>
                      <a:pt x="2248" y="1917"/>
                    </a:lnTo>
                    <a:cubicBezTo>
                      <a:pt x="2220" y="1931"/>
                      <a:pt x="2205" y="1931"/>
                      <a:pt x="2191" y="1945"/>
                    </a:cubicBezTo>
                    <a:cubicBezTo>
                      <a:pt x="2139" y="1905"/>
                      <a:pt x="2080" y="1885"/>
                      <a:pt x="2022" y="1885"/>
                    </a:cubicBezTo>
                    <a:cubicBezTo>
                      <a:pt x="1939" y="1885"/>
                      <a:pt x="1858" y="1926"/>
                      <a:pt x="1808" y="2002"/>
                    </a:cubicBezTo>
                    <a:cubicBezTo>
                      <a:pt x="1779" y="2044"/>
                      <a:pt x="1751" y="2087"/>
                      <a:pt x="1723" y="2144"/>
                    </a:cubicBezTo>
                    <a:cubicBezTo>
                      <a:pt x="1723" y="2130"/>
                      <a:pt x="1708" y="2115"/>
                      <a:pt x="1708" y="2087"/>
                    </a:cubicBezTo>
                    <a:cubicBezTo>
                      <a:pt x="1680" y="2030"/>
                      <a:pt x="1637" y="1988"/>
                      <a:pt x="1581" y="1959"/>
                    </a:cubicBezTo>
                    <a:cubicBezTo>
                      <a:pt x="1652" y="1335"/>
                      <a:pt x="1552" y="696"/>
                      <a:pt x="1311" y="114"/>
                    </a:cubicBezTo>
                    <a:cubicBezTo>
                      <a:pt x="1273" y="34"/>
                      <a:pt x="1209" y="0"/>
                      <a:pt x="114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4"/>
              <p:cNvSpPr/>
              <p:nvPr/>
            </p:nvSpPr>
            <p:spPr>
              <a:xfrm>
                <a:off x="873375" y="930125"/>
                <a:ext cx="117850" cy="134125"/>
              </a:xfrm>
              <a:custGeom>
                <a:avLst/>
                <a:gdLst/>
                <a:ahLst/>
                <a:cxnLst/>
                <a:rect l="l" t="t" r="r" b="b"/>
                <a:pathLst>
                  <a:path w="4714" h="5365" extrusionOk="0">
                    <a:moveTo>
                      <a:pt x="1138" y="0"/>
                    </a:moveTo>
                    <a:cubicBezTo>
                      <a:pt x="1006" y="0"/>
                      <a:pt x="856" y="137"/>
                      <a:pt x="885" y="298"/>
                    </a:cubicBezTo>
                    <a:cubicBezTo>
                      <a:pt x="1027" y="894"/>
                      <a:pt x="1098" y="1519"/>
                      <a:pt x="1098" y="2144"/>
                    </a:cubicBezTo>
                    <a:cubicBezTo>
                      <a:pt x="1041" y="2158"/>
                      <a:pt x="984" y="2215"/>
                      <a:pt x="970" y="2272"/>
                    </a:cubicBezTo>
                    <a:cubicBezTo>
                      <a:pt x="942" y="2357"/>
                      <a:pt x="913" y="2456"/>
                      <a:pt x="885" y="2527"/>
                    </a:cubicBezTo>
                    <a:lnTo>
                      <a:pt x="828" y="2527"/>
                    </a:lnTo>
                    <a:cubicBezTo>
                      <a:pt x="828" y="2513"/>
                      <a:pt x="828" y="2485"/>
                      <a:pt x="814" y="2470"/>
                    </a:cubicBezTo>
                    <a:lnTo>
                      <a:pt x="643" y="3109"/>
                    </a:lnTo>
                    <a:cubicBezTo>
                      <a:pt x="672" y="3123"/>
                      <a:pt x="700" y="3123"/>
                      <a:pt x="729" y="3123"/>
                    </a:cubicBezTo>
                    <a:cubicBezTo>
                      <a:pt x="686" y="3265"/>
                      <a:pt x="672" y="3407"/>
                      <a:pt x="700" y="3549"/>
                    </a:cubicBezTo>
                    <a:cubicBezTo>
                      <a:pt x="459" y="4061"/>
                      <a:pt x="260" y="4586"/>
                      <a:pt x="61" y="5111"/>
                    </a:cubicBezTo>
                    <a:cubicBezTo>
                      <a:pt x="0" y="5259"/>
                      <a:pt x="143" y="5365"/>
                      <a:pt x="275" y="5365"/>
                    </a:cubicBezTo>
                    <a:cubicBezTo>
                      <a:pt x="358" y="5365"/>
                      <a:pt x="437" y="5323"/>
                      <a:pt x="459" y="5225"/>
                    </a:cubicBezTo>
                    <a:cubicBezTo>
                      <a:pt x="658" y="4770"/>
                      <a:pt x="871" y="4302"/>
                      <a:pt x="1055" y="3819"/>
                    </a:cubicBezTo>
                    <a:lnTo>
                      <a:pt x="1069" y="3819"/>
                    </a:lnTo>
                    <a:cubicBezTo>
                      <a:pt x="1091" y="3826"/>
                      <a:pt x="1116" y="3830"/>
                      <a:pt x="1140" y="3830"/>
                    </a:cubicBezTo>
                    <a:cubicBezTo>
                      <a:pt x="1165" y="3830"/>
                      <a:pt x="1190" y="3826"/>
                      <a:pt x="1211" y="3819"/>
                    </a:cubicBezTo>
                    <a:cubicBezTo>
                      <a:pt x="1272" y="3928"/>
                      <a:pt x="1394" y="3996"/>
                      <a:pt x="1526" y="3996"/>
                    </a:cubicBezTo>
                    <a:cubicBezTo>
                      <a:pt x="1549" y="3996"/>
                      <a:pt x="1572" y="3994"/>
                      <a:pt x="1595" y="3990"/>
                    </a:cubicBezTo>
                    <a:cubicBezTo>
                      <a:pt x="1698" y="4041"/>
                      <a:pt x="1811" y="4067"/>
                      <a:pt x="1923" y="4067"/>
                    </a:cubicBezTo>
                    <a:cubicBezTo>
                      <a:pt x="2056" y="4067"/>
                      <a:pt x="2189" y="4031"/>
                      <a:pt x="2305" y="3961"/>
                    </a:cubicBezTo>
                    <a:cubicBezTo>
                      <a:pt x="2376" y="3961"/>
                      <a:pt x="2447" y="3961"/>
                      <a:pt x="2503" y="3933"/>
                    </a:cubicBezTo>
                    <a:lnTo>
                      <a:pt x="2574" y="3933"/>
                    </a:lnTo>
                    <a:cubicBezTo>
                      <a:pt x="2617" y="3933"/>
                      <a:pt x="2674" y="3933"/>
                      <a:pt x="2716" y="3919"/>
                    </a:cubicBezTo>
                    <a:cubicBezTo>
                      <a:pt x="2759" y="3933"/>
                      <a:pt x="2787" y="3933"/>
                      <a:pt x="2830" y="3933"/>
                    </a:cubicBezTo>
                    <a:lnTo>
                      <a:pt x="2844" y="3947"/>
                    </a:lnTo>
                    <a:cubicBezTo>
                      <a:pt x="2912" y="3999"/>
                      <a:pt x="2980" y="4021"/>
                      <a:pt x="3047" y="4021"/>
                    </a:cubicBezTo>
                    <a:cubicBezTo>
                      <a:pt x="3235" y="4021"/>
                      <a:pt x="3414" y="3852"/>
                      <a:pt x="3540" y="3706"/>
                    </a:cubicBezTo>
                    <a:lnTo>
                      <a:pt x="3568" y="3677"/>
                    </a:lnTo>
                    <a:cubicBezTo>
                      <a:pt x="3653" y="3890"/>
                      <a:pt x="3753" y="4089"/>
                      <a:pt x="3881" y="4288"/>
                    </a:cubicBezTo>
                    <a:cubicBezTo>
                      <a:pt x="3930" y="4378"/>
                      <a:pt x="4004" y="4415"/>
                      <a:pt x="4077" y="4415"/>
                    </a:cubicBezTo>
                    <a:cubicBezTo>
                      <a:pt x="4234" y="4415"/>
                      <a:pt x="4385" y="4245"/>
                      <a:pt x="4278" y="4061"/>
                    </a:cubicBezTo>
                    <a:cubicBezTo>
                      <a:pt x="4150" y="3833"/>
                      <a:pt x="3994" y="3620"/>
                      <a:pt x="3838" y="3422"/>
                    </a:cubicBezTo>
                    <a:lnTo>
                      <a:pt x="3781" y="3351"/>
                    </a:lnTo>
                    <a:cubicBezTo>
                      <a:pt x="3795" y="3280"/>
                      <a:pt x="3810" y="3209"/>
                      <a:pt x="3810" y="3138"/>
                    </a:cubicBezTo>
                    <a:lnTo>
                      <a:pt x="4136" y="2428"/>
                    </a:lnTo>
                    <a:lnTo>
                      <a:pt x="4136" y="2428"/>
                    </a:lnTo>
                    <a:cubicBezTo>
                      <a:pt x="4094" y="2442"/>
                      <a:pt x="4051" y="2470"/>
                      <a:pt x="4023" y="2513"/>
                    </a:cubicBezTo>
                    <a:cubicBezTo>
                      <a:pt x="4008" y="2485"/>
                      <a:pt x="3980" y="2456"/>
                      <a:pt x="3952" y="2442"/>
                    </a:cubicBezTo>
                    <a:cubicBezTo>
                      <a:pt x="3952" y="2371"/>
                      <a:pt x="3937" y="2300"/>
                      <a:pt x="3909" y="2229"/>
                    </a:cubicBezTo>
                    <a:lnTo>
                      <a:pt x="3909" y="2172"/>
                    </a:lnTo>
                    <a:cubicBezTo>
                      <a:pt x="3923" y="2144"/>
                      <a:pt x="3909" y="2101"/>
                      <a:pt x="3881" y="2073"/>
                    </a:cubicBezTo>
                    <a:cubicBezTo>
                      <a:pt x="4122" y="1732"/>
                      <a:pt x="4363" y="1391"/>
                      <a:pt x="4605" y="1036"/>
                    </a:cubicBezTo>
                    <a:cubicBezTo>
                      <a:pt x="4714" y="868"/>
                      <a:pt x="4547" y="700"/>
                      <a:pt x="4387" y="700"/>
                    </a:cubicBezTo>
                    <a:cubicBezTo>
                      <a:pt x="4318" y="700"/>
                      <a:pt x="4250" y="732"/>
                      <a:pt x="4207" y="809"/>
                    </a:cubicBezTo>
                    <a:cubicBezTo>
                      <a:pt x="3994" y="1193"/>
                      <a:pt x="3795" y="1576"/>
                      <a:pt x="3582" y="1959"/>
                    </a:cubicBezTo>
                    <a:cubicBezTo>
                      <a:pt x="3497" y="1897"/>
                      <a:pt x="3394" y="1864"/>
                      <a:pt x="3290" y="1864"/>
                    </a:cubicBezTo>
                    <a:cubicBezTo>
                      <a:pt x="3205" y="1864"/>
                      <a:pt x="3120" y="1886"/>
                      <a:pt x="3043" y="1931"/>
                    </a:cubicBezTo>
                    <a:cubicBezTo>
                      <a:pt x="2997" y="1902"/>
                      <a:pt x="2947" y="1887"/>
                      <a:pt x="2897" y="1887"/>
                    </a:cubicBezTo>
                    <a:cubicBezTo>
                      <a:pt x="2824" y="1887"/>
                      <a:pt x="2753" y="1920"/>
                      <a:pt x="2702" y="1988"/>
                    </a:cubicBezTo>
                    <a:cubicBezTo>
                      <a:pt x="2688" y="1973"/>
                      <a:pt x="2688" y="1945"/>
                      <a:pt x="2674" y="1917"/>
                    </a:cubicBezTo>
                    <a:cubicBezTo>
                      <a:pt x="2626" y="1838"/>
                      <a:pt x="2548" y="1798"/>
                      <a:pt x="2469" y="1798"/>
                    </a:cubicBezTo>
                    <a:cubicBezTo>
                      <a:pt x="2405" y="1798"/>
                      <a:pt x="2341" y="1824"/>
                      <a:pt x="2290" y="1874"/>
                    </a:cubicBezTo>
                    <a:lnTo>
                      <a:pt x="2234" y="1917"/>
                    </a:lnTo>
                    <a:cubicBezTo>
                      <a:pt x="2219" y="1931"/>
                      <a:pt x="2205" y="1931"/>
                      <a:pt x="2177" y="1945"/>
                    </a:cubicBezTo>
                    <a:cubicBezTo>
                      <a:pt x="2131" y="1905"/>
                      <a:pt x="2075" y="1885"/>
                      <a:pt x="2019" y="1885"/>
                    </a:cubicBezTo>
                    <a:cubicBezTo>
                      <a:pt x="1939" y="1885"/>
                      <a:pt x="1858" y="1926"/>
                      <a:pt x="1808" y="2002"/>
                    </a:cubicBezTo>
                    <a:cubicBezTo>
                      <a:pt x="1779" y="2044"/>
                      <a:pt x="1751" y="2087"/>
                      <a:pt x="1722" y="2144"/>
                    </a:cubicBezTo>
                    <a:cubicBezTo>
                      <a:pt x="1722" y="2130"/>
                      <a:pt x="1708" y="2115"/>
                      <a:pt x="1694" y="2101"/>
                    </a:cubicBezTo>
                    <a:cubicBezTo>
                      <a:pt x="1680" y="2030"/>
                      <a:pt x="1637" y="1988"/>
                      <a:pt x="1580" y="1959"/>
                    </a:cubicBezTo>
                    <a:cubicBezTo>
                      <a:pt x="1637" y="1335"/>
                      <a:pt x="1552" y="696"/>
                      <a:pt x="1297" y="114"/>
                    </a:cubicBezTo>
                    <a:cubicBezTo>
                      <a:pt x="1264" y="34"/>
                      <a:pt x="1203" y="0"/>
                      <a:pt x="113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4"/>
              <p:cNvSpPr/>
              <p:nvPr/>
            </p:nvSpPr>
            <p:spPr>
              <a:xfrm>
                <a:off x="1308175" y="930125"/>
                <a:ext cx="118125" cy="134125"/>
              </a:xfrm>
              <a:custGeom>
                <a:avLst/>
                <a:gdLst/>
                <a:ahLst/>
                <a:cxnLst/>
                <a:rect l="l" t="t" r="r" b="b"/>
                <a:pathLst>
                  <a:path w="4725" h="5365" extrusionOk="0">
                    <a:moveTo>
                      <a:pt x="1143" y="0"/>
                    </a:moveTo>
                    <a:cubicBezTo>
                      <a:pt x="1006" y="0"/>
                      <a:pt x="857" y="137"/>
                      <a:pt x="885" y="298"/>
                    </a:cubicBezTo>
                    <a:cubicBezTo>
                      <a:pt x="1027" y="894"/>
                      <a:pt x="1098" y="1519"/>
                      <a:pt x="1098" y="2144"/>
                    </a:cubicBezTo>
                    <a:cubicBezTo>
                      <a:pt x="1042" y="2172"/>
                      <a:pt x="999" y="2215"/>
                      <a:pt x="971" y="2272"/>
                    </a:cubicBezTo>
                    <a:cubicBezTo>
                      <a:pt x="942" y="2357"/>
                      <a:pt x="914" y="2456"/>
                      <a:pt x="885" y="2527"/>
                    </a:cubicBezTo>
                    <a:lnTo>
                      <a:pt x="829" y="2527"/>
                    </a:lnTo>
                    <a:cubicBezTo>
                      <a:pt x="829" y="2513"/>
                      <a:pt x="829" y="2485"/>
                      <a:pt x="814" y="2470"/>
                    </a:cubicBezTo>
                    <a:lnTo>
                      <a:pt x="644" y="3109"/>
                    </a:lnTo>
                    <a:cubicBezTo>
                      <a:pt x="672" y="3123"/>
                      <a:pt x="701" y="3123"/>
                      <a:pt x="729" y="3123"/>
                    </a:cubicBezTo>
                    <a:cubicBezTo>
                      <a:pt x="687" y="3265"/>
                      <a:pt x="672" y="3407"/>
                      <a:pt x="701" y="3549"/>
                    </a:cubicBezTo>
                    <a:cubicBezTo>
                      <a:pt x="459" y="4061"/>
                      <a:pt x="261" y="4586"/>
                      <a:pt x="62" y="5111"/>
                    </a:cubicBezTo>
                    <a:cubicBezTo>
                      <a:pt x="1" y="5259"/>
                      <a:pt x="143" y="5365"/>
                      <a:pt x="276" y="5365"/>
                    </a:cubicBezTo>
                    <a:cubicBezTo>
                      <a:pt x="359" y="5365"/>
                      <a:pt x="438" y="5323"/>
                      <a:pt x="459" y="5225"/>
                    </a:cubicBezTo>
                    <a:cubicBezTo>
                      <a:pt x="658" y="4770"/>
                      <a:pt x="871" y="4302"/>
                      <a:pt x="1056" y="3819"/>
                    </a:cubicBezTo>
                    <a:lnTo>
                      <a:pt x="1070" y="3819"/>
                    </a:lnTo>
                    <a:cubicBezTo>
                      <a:pt x="1098" y="3826"/>
                      <a:pt x="1123" y="3830"/>
                      <a:pt x="1146" y="3830"/>
                    </a:cubicBezTo>
                    <a:cubicBezTo>
                      <a:pt x="1169" y="3830"/>
                      <a:pt x="1191" y="3826"/>
                      <a:pt x="1212" y="3819"/>
                    </a:cubicBezTo>
                    <a:cubicBezTo>
                      <a:pt x="1285" y="3928"/>
                      <a:pt x="1409" y="3996"/>
                      <a:pt x="1532" y="3996"/>
                    </a:cubicBezTo>
                    <a:cubicBezTo>
                      <a:pt x="1553" y="3996"/>
                      <a:pt x="1574" y="3994"/>
                      <a:pt x="1595" y="3990"/>
                    </a:cubicBezTo>
                    <a:cubicBezTo>
                      <a:pt x="1652" y="4018"/>
                      <a:pt x="1709" y="4032"/>
                      <a:pt x="1780" y="4046"/>
                    </a:cubicBezTo>
                    <a:cubicBezTo>
                      <a:pt x="1835" y="4059"/>
                      <a:pt x="1891" y="4066"/>
                      <a:pt x="1945" y="4066"/>
                    </a:cubicBezTo>
                    <a:cubicBezTo>
                      <a:pt x="2073" y="4066"/>
                      <a:pt x="2196" y="4031"/>
                      <a:pt x="2305" y="3961"/>
                    </a:cubicBezTo>
                    <a:cubicBezTo>
                      <a:pt x="2376" y="3961"/>
                      <a:pt x="2447" y="3961"/>
                      <a:pt x="2504" y="3933"/>
                    </a:cubicBezTo>
                    <a:lnTo>
                      <a:pt x="2575" y="3933"/>
                    </a:lnTo>
                    <a:cubicBezTo>
                      <a:pt x="2632" y="3933"/>
                      <a:pt x="2674" y="3933"/>
                      <a:pt x="2731" y="3919"/>
                    </a:cubicBezTo>
                    <a:cubicBezTo>
                      <a:pt x="2760" y="3933"/>
                      <a:pt x="2802" y="3933"/>
                      <a:pt x="2831" y="3933"/>
                    </a:cubicBezTo>
                    <a:lnTo>
                      <a:pt x="2845" y="3947"/>
                    </a:lnTo>
                    <a:cubicBezTo>
                      <a:pt x="2912" y="3999"/>
                      <a:pt x="2982" y="4021"/>
                      <a:pt x="3050" y="4021"/>
                    </a:cubicBezTo>
                    <a:cubicBezTo>
                      <a:pt x="3241" y="4021"/>
                      <a:pt x="3426" y="3852"/>
                      <a:pt x="3540" y="3706"/>
                    </a:cubicBezTo>
                    <a:lnTo>
                      <a:pt x="3583" y="3677"/>
                    </a:lnTo>
                    <a:cubicBezTo>
                      <a:pt x="3668" y="3890"/>
                      <a:pt x="3768" y="4089"/>
                      <a:pt x="3881" y="4288"/>
                    </a:cubicBezTo>
                    <a:cubicBezTo>
                      <a:pt x="3931" y="4378"/>
                      <a:pt x="4005" y="4415"/>
                      <a:pt x="4078" y="4415"/>
                    </a:cubicBezTo>
                    <a:cubicBezTo>
                      <a:pt x="4234" y="4415"/>
                      <a:pt x="4385" y="4245"/>
                      <a:pt x="4279" y="4061"/>
                    </a:cubicBezTo>
                    <a:cubicBezTo>
                      <a:pt x="4151" y="3833"/>
                      <a:pt x="3995" y="3620"/>
                      <a:pt x="3839" y="3422"/>
                    </a:cubicBezTo>
                    <a:cubicBezTo>
                      <a:pt x="3810" y="3393"/>
                      <a:pt x="3796" y="3379"/>
                      <a:pt x="3782" y="3351"/>
                    </a:cubicBezTo>
                    <a:cubicBezTo>
                      <a:pt x="3796" y="3280"/>
                      <a:pt x="3810" y="3209"/>
                      <a:pt x="3810" y="3138"/>
                    </a:cubicBezTo>
                    <a:lnTo>
                      <a:pt x="4137" y="2428"/>
                    </a:lnTo>
                    <a:lnTo>
                      <a:pt x="4137" y="2428"/>
                    </a:lnTo>
                    <a:cubicBezTo>
                      <a:pt x="4094" y="2442"/>
                      <a:pt x="4052" y="2470"/>
                      <a:pt x="4037" y="2513"/>
                    </a:cubicBezTo>
                    <a:cubicBezTo>
                      <a:pt x="4009" y="2485"/>
                      <a:pt x="3981" y="2456"/>
                      <a:pt x="3952" y="2442"/>
                    </a:cubicBezTo>
                    <a:cubicBezTo>
                      <a:pt x="3952" y="2371"/>
                      <a:pt x="3938" y="2300"/>
                      <a:pt x="3910" y="2229"/>
                    </a:cubicBezTo>
                    <a:cubicBezTo>
                      <a:pt x="3910" y="2215"/>
                      <a:pt x="3910" y="2201"/>
                      <a:pt x="3924" y="2172"/>
                    </a:cubicBezTo>
                    <a:cubicBezTo>
                      <a:pt x="3924" y="2144"/>
                      <a:pt x="3910" y="2101"/>
                      <a:pt x="3881" y="2073"/>
                    </a:cubicBezTo>
                    <a:cubicBezTo>
                      <a:pt x="4137" y="1732"/>
                      <a:pt x="4378" y="1391"/>
                      <a:pt x="4605" y="1036"/>
                    </a:cubicBezTo>
                    <a:cubicBezTo>
                      <a:pt x="4724" y="868"/>
                      <a:pt x="4560" y="700"/>
                      <a:pt x="4397" y="700"/>
                    </a:cubicBezTo>
                    <a:cubicBezTo>
                      <a:pt x="4326" y="700"/>
                      <a:pt x="4255" y="732"/>
                      <a:pt x="4208" y="809"/>
                    </a:cubicBezTo>
                    <a:cubicBezTo>
                      <a:pt x="3995" y="1193"/>
                      <a:pt x="3796" y="1576"/>
                      <a:pt x="3597" y="1959"/>
                    </a:cubicBezTo>
                    <a:lnTo>
                      <a:pt x="3583" y="1959"/>
                    </a:lnTo>
                    <a:cubicBezTo>
                      <a:pt x="3497" y="1897"/>
                      <a:pt x="3394" y="1864"/>
                      <a:pt x="3290" y="1864"/>
                    </a:cubicBezTo>
                    <a:cubicBezTo>
                      <a:pt x="3206" y="1864"/>
                      <a:pt x="3120" y="1886"/>
                      <a:pt x="3044" y="1931"/>
                    </a:cubicBezTo>
                    <a:cubicBezTo>
                      <a:pt x="3003" y="1902"/>
                      <a:pt x="2954" y="1887"/>
                      <a:pt x="2904" y="1887"/>
                    </a:cubicBezTo>
                    <a:cubicBezTo>
                      <a:pt x="2830" y="1887"/>
                      <a:pt x="2754" y="1920"/>
                      <a:pt x="2703" y="1988"/>
                    </a:cubicBezTo>
                    <a:cubicBezTo>
                      <a:pt x="2703" y="1973"/>
                      <a:pt x="2689" y="1945"/>
                      <a:pt x="2674" y="1917"/>
                    </a:cubicBezTo>
                    <a:cubicBezTo>
                      <a:pt x="2635" y="1838"/>
                      <a:pt x="2556" y="1798"/>
                      <a:pt x="2474" y="1798"/>
                    </a:cubicBezTo>
                    <a:cubicBezTo>
                      <a:pt x="2409" y="1798"/>
                      <a:pt x="2341" y="1824"/>
                      <a:pt x="2291" y="1874"/>
                    </a:cubicBezTo>
                    <a:lnTo>
                      <a:pt x="2248" y="1917"/>
                    </a:lnTo>
                    <a:cubicBezTo>
                      <a:pt x="2220" y="1931"/>
                      <a:pt x="2206" y="1931"/>
                      <a:pt x="2192" y="1945"/>
                    </a:cubicBezTo>
                    <a:cubicBezTo>
                      <a:pt x="2140" y="1905"/>
                      <a:pt x="2080" y="1885"/>
                      <a:pt x="2023" y="1885"/>
                    </a:cubicBezTo>
                    <a:cubicBezTo>
                      <a:pt x="1939" y="1885"/>
                      <a:pt x="1859" y="1926"/>
                      <a:pt x="1808" y="2002"/>
                    </a:cubicBezTo>
                    <a:cubicBezTo>
                      <a:pt x="1780" y="2044"/>
                      <a:pt x="1751" y="2101"/>
                      <a:pt x="1723" y="2144"/>
                    </a:cubicBezTo>
                    <a:cubicBezTo>
                      <a:pt x="1723" y="2130"/>
                      <a:pt x="1709" y="2115"/>
                      <a:pt x="1709" y="2101"/>
                    </a:cubicBezTo>
                    <a:cubicBezTo>
                      <a:pt x="1680" y="2030"/>
                      <a:pt x="1638" y="1988"/>
                      <a:pt x="1581" y="1959"/>
                    </a:cubicBezTo>
                    <a:cubicBezTo>
                      <a:pt x="1652" y="1335"/>
                      <a:pt x="1553" y="696"/>
                      <a:pt x="1311" y="114"/>
                    </a:cubicBezTo>
                    <a:cubicBezTo>
                      <a:pt x="1274" y="34"/>
                      <a:pt x="1210" y="0"/>
                      <a:pt x="114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4"/>
              <p:cNvSpPr/>
              <p:nvPr/>
            </p:nvSpPr>
            <p:spPr>
              <a:xfrm>
                <a:off x="1743350" y="930125"/>
                <a:ext cx="117750" cy="134125"/>
              </a:xfrm>
              <a:custGeom>
                <a:avLst/>
                <a:gdLst/>
                <a:ahLst/>
                <a:cxnLst/>
                <a:rect l="l" t="t" r="r" b="b"/>
                <a:pathLst>
                  <a:path w="4710" h="5365" extrusionOk="0">
                    <a:moveTo>
                      <a:pt x="1135" y="0"/>
                    </a:moveTo>
                    <a:cubicBezTo>
                      <a:pt x="1000" y="0"/>
                      <a:pt x="847" y="137"/>
                      <a:pt x="885" y="298"/>
                    </a:cubicBezTo>
                    <a:cubicBezTo>
                      <a:pt x="1013" y="894"/>
                      <a:pt x="1084" y="1519"/>
                      <a:pt x="1084" y="2144"/>
                    </a:cubicBezTo>
                    <a:cubicBezTo>
                      <a:pt x="1027" y="2158"/>
                      <a:pt x="985" y="2215"/>
                      <a:pt x="970" y="2272"/>
                    </a:cubicBezTo>
                    <a:cubicBezTo>
                      <a:pt x="928" y="2357"/>
                      <a:pt x="899" y="2456"/>
                      <a:pt x="871" y="2527"/>
                    </a:cubicBezTo>
                    <a:lnTo>
                      <a:pt x="828" y="2527"/>
                    </a:lnTo>
                    <a:cubicBezTo>
                      <a:pt x="828" y="2513"/>
                      <a:pt x="814" y="2485"/>
                      <a:pt x="800" y="2470"/>
                    </a:cubicBezTo>
                    <a:lnTo>
                      <a:pt x="630" y="3109"/>
                    </a:lnTo>
                    <a:cubicBezTo>
                      <a:pt x="658" y="3123"/>
                      <a:pt x="701" y="3123"/>
                      <a:pt x="729" y="3123"/>
                    </a:cubicBezTo>
                    <a:cubicBezTo>
                      <a:pt x="686" y="3265"/>
                      <a:pt x="672" y="3407"/>
                      <a:pt x="686" y="3549"/>
                    </a:cubicBezTo>
                    <a:cubicBezTo>
                      <a:pt x="459" y="4061"/>
                      <a:pt x="246" y="4586"/>
                      <a:pt x="62" y="5111"/>
                    </a:cubicBezTo>
                    <a:cubicBezTo>
                      <a:pt x="1" y="5259"/>
                      <a:pt x="143" y="5365"/>
                      <a:pt x="275" y="5365"/>
                    </a:cubicBezTo>
                    <a:cubicBezTo>
                      <a:pt x="358" y="5365"/>
                      <a:pt x="437" y="5323"/>
                      <a:pt x="459" y="5225"/>
                    </a:cubicBezTo>
                    <a:cubicBezTo>
                      <a:pt x="658" y="4770"/>
                      <a:pt x="857" y="4302"/>
                      <a:pt x="1041" y="3819"/>
                    </a:cubicBezTo>
                    <a:lnTo>
                      <a:pt x="1070" y="3819"/>
                    </a:lnTo>
                    <a:cubicBezTo>
                      <a:pt x="1091" y="3826"/>
                      <a:pt x="1116" y="3830"/>
                      <a:pt x="1141" y="3830"/>
                    </a:cubicBezTo>
                    <a:cubicBezTo>
                      <a:pt x="1166" y="3830"/>
                      <a:pt x="1190" y="3826"/>
                      <a:pt x="1212" y="3819"/>
                    </a:cubicBezTo>
                    <a:cubicBezTo>
                      <a:pt x="1272" y="3928"/>
                      <a:pt x="1395" y="3996"/>
                      <a:pt x="1526" y="3996"/>
                    </a:cubicBezTo>
                    <a:cubicBezTo>
                      <a:pt x="1549" y="3996"/>
                      <a:pt x="1572" y="3994"/>
                      <a:pt x="1595" y="3990"/>
                    </a:cubicBezTo>
                    <a:cubicBezTo>
                      <a:pt x="1652" y="4018"/>
                      <a:pt x="1709" y="4032"/>
                      <a:pt x="1766" y="4046"/>
                    </a:cubicBezTo>
                    <a:cubicBezTo>
                      <a:pt x="1821" y="4059"/>
                      <a:pt x="1876" y="4066"/>
                      <a:pt x="1931" y="4066"/>
                    </a:cubicBezTo>
                    <a:cubicBezTo>
                      <a:pt x="2060" y="4066"/>
                      <a:pt x="2186" y="4031"/>
                      <a:pt x="2305" y="3961"/>
                    </a:cubicBezTo>
                    <a:cubicBezTo>
                      <a:pt x="2362" y="3961"/>
                      <a:pt x="2433" y="3961"/>
                      <a:pt x="2504" y="3933"/>
                    </a:cubicBezTo>
                    <a:lnTo>
                      <a:pt x="2561" y="3933"/>
                    </a:lnTo>
                    <a:cubicBezTo>
                      <a:pt x="2617" y="3933"/>
                      <a:pt x="2660" y="3933"/>
                      <a:pt x="2717" y="3919"/>
                    </a:cubicBezTo>
                    <a:cubicBezTo>
                      <a:pt x="2745" y="3933"/>
                      <a:pt x="2788" y="3933"/>
                      <a:pt x="2830" y="3933"/>
                    </a:cubicBezTo>
                    <a:lnTo>
                      <a:pt x="2830" y="3947"/>
                    </a:lnTo>
                    <a:cubicBezTo>
                      <a:pt x="2898" y="3999"/>
                      <a:pt x="2967" y="4021"/>
                      <a:pt x="3036" y="4021"/>
                    </a:cubicBezTo>
                    <a:cubicBezTo>
                      <a:pt x="3227" y="4021"/>
                      <a:pt x="3411" y="3852"/>
                      <a:pt x="3526" y="3706"/>
                    </a:cubicBezTo>
                    <a:lnTo>
                      <a:pt x="3569" y="3677"/>
                    </a:lnTo>
                    <a:cubicBezTo>
                      <a:pt x="3654" y="3890"/>
                      <a:pt x="3753" y="4089"/>
                      <a:pt x="3867" y="4288"/>
                    </a:cubicBezTo>
                    <a:cubicBezTo>
                      <a:pt x="3917" y="4378"/>
                      <a:pt x="3991" y="4415"/>
                      <a:pt x="4064" y="4415"/>
                    </a:cubicBezTo>
                    <a:cubicBezTo>
                      <a:pt x="4220" y="4415"/>
                      <a:pt x="4371" y="4245"/>
                      <a:pt x="4264" y="4061"/>
                    </a:cubicBezTo>
                    <a:cubicBezTo>
                      <a:pt x="4137" y="3833"/>
                      <a:pt x="3980" y="3620"/>
                      <a:pt x="3824" y="3422"/>
                    </a:cubicBezTo>
                    <a:lnTo>
                      <a:pt x="3767" y="3351"/>
                    </a:lnTo>
                    <a:cubicBezTo>
                      <a:pt x="3782" y="3280"/>
                      <a:pt x="3796" y="3209"/>
                      <a:pt x="3796" y="3138"/>
                    </a:cubicBezTo>
                    <a:lnTo>
                      <a:pt x="4122" y="2428"/>
                    </a:lnTo>
                    <a:lnTo>
                      <a:pt x="4122" y="2428"/>
                    </a:lnTo>
                    <a:cubicBezTo>
                      <a:pt x="4080" y="2442"/>
                      <a:pt x="4037" y="2470"/>
                      <a:pt x="4009" y="2513"/>
                    </a:cubicBezTo>
                    <a:cubicBezTo>
                      <a:pt x="3995" y="2485"/>
                      <a:pt x="3966" y="2456"/>
                      <a:pt x="3938" y="2442"/>
                    </a:cubicBezTo>
                    <a:cubicBezTo>
                      <a:pt x="3938" y="2371"/>
                      <a:pt x="3924" y="2300"/>
                      <a:pt x="3895" y="2229"/>
                    </a:cubicBezTo>
                    <a:lnTo>
                      <a:pt x="3895" y="2172"/>
                    </a:lnTo>
                    <a:cubicBezTo>
                      <a:pt x="3909" y="2144"/>
                      <a:pt x="3895" y="2101"/>
                      <a:pt x="3867" y="2073"/>
                    </a:cubicBezTo>
                    <a:cubicBezTo>
                      <a:pt x="4108" y="1732"/>
                      <a:pt x="4350" y="1391"/>
                      <a:pt x="4591" y="1036"/>
                    </a:cubicBezTo>
                    <a:cubicBezTo>
                      <a:pt x="4710" y="868"/>
                      <a:pt x="4546" y="700"/>
                      <a:pt x="4387" y="700"/>
                    </a:cubicBezTo>
                    <a:cubicBezTo>
                      <a:pt x="4318" y="700"/>
                      <a:pt x="4251" y="732"/>
                      <a:pt x="4208" y="809"/>
                    </a:cubicBezTo>
                    <a:cubicBezTo>
                      <a:pt x="3995" y="1193"/>
                      <a:pt x="3782" y="1576"/>
                      <a:pt x="3583" y="1959"/>
                    </a:cubicBezTo>
                    <a:lnTo>
                      <a:pt x="3569" y="1959"/>
                    </a:lnTo>
                    <a:cubicBezTo>
                      <a:pt x="3483" y="1897"/>
                      <a:pt x="3380" y="1864"/>
                      <a:pt x="3278" y="1864"/>
                    </a:cubicBezTo>
                    <a:cubicBezTo>
                      <a:pt x="3195" y="1864"/>
                      <a:pt x="3114" y="1886"/>
                      <a:pt x="3043" y="1931"/>
                    </a:cubicBezTo>
                    <a:cubicBezTo>
                      <a:pt x="2998" y="1902"/>
                      <a:pt x="2945" y="1887"/>
                      <a:pt x="2894" y="1887"/>
                    </a:cubicBezTo>
                    <a:cubicBezTo>
                      <a:pt x="2818" y="1887"/>
                      <a:pt x="2745" y="1920"/>
                      <a:pt x="2703" y="1988"/>
                    </a:cubicBezTo>
                    <a:cubicBezTo>
                      <a:pt x="2688" y="1973"/>
                      <a:pt x="2674" y="1945"/>
                      <a:pt x="2674" y="1917"/>
                    </a:cubicBezTo>
                    <a:cubicBezTo>
                      <a:pt x="2627" y="1838"/>
                      <a:pt x="2549" y="1798"/>
                      <a:pt x="2467" y="1798"/>
                    </a:cubicBezTo>
                    <a:cubicBezTo>
                      <a:pt x="2401" y="1798"/>
                      <a:pt x="2333" y="1824"/>
                      <a:pt x="2277" y="1874"/>
                    </a:cubicBezTo>
                    <a:lnTo>
                      <a:pt x="2234" y="1917"/>
                    </a:lnTo>
                    <a:cubicBezTo>
                      <a:pt x="2220" y="1931"/>
                      <a:pt x="2191" y="1931"/>
                      <a:pt x="2177" y="1945"/>
                    </a:cubicBezTo>
                    <a:cubicBezTo>
                      <a:pt x="2131" y="1905"/>
                      <a:pt x="2073" y="1885"/>
                      <a:pt x="2016" y="1885"/>
                    </a:cubicBezTo>
                    <a:cubicBezTo>
                      <a:pt x="1932" y="1885"/>
                      <a:pt x="1850" y="1926"/>
                      <a:pt x="1808" y="2002"/>
                    </a:cubicBezTo>
                    <a:cubicBezTo>
                      <a:pt x="1780" y="2044"/>
                      <a:pt x="1751" y="2087"/>
                      <a:pt x="1709" y="2144"/>
                    </a:cubicBezTo>
                    <a:cubicBezTo>
                      <a:pt x="1709" y="2130"/>
                      <a:pt x="1709" y="2115"/>
                      <a:pt x="1695" y="2101"/>
                    </a:cubicBezTo>
                    <a:cubicBezTo>
                      <a:pt x="1680" y="2030"/>
                      <a:pt x="1638" y="1988"/>
                      <a:pt x="1581" y="1959"/>
                    </a:cubicBezTo>
                    <a:cubicBezTo>
                      <a:pt x="1638" y="1335"/>
                      <a:pt x="1538" y="696"/>
                      <a:pt x="1297" y="114"/>
                    </a:cubicBezTo>
                    <a:cubicBezTo>
                      <a:pt x="1264" y="34"/>
                      <a:pt x="1202" y="0"/>
                      <a:pt x="113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4"/>
              <p:cNvSpPr/>
              <p:nvPr/>
            </p:nvSpPr>
            <p:spPr>
              <a:xfrm>
                <a:off x="2178175" y="930125"/>
                <a:ext cx="117750" cy="134125"/>
              </a:xfrm>
              <a:custGeom>
                <a:avLst/>
                <a:gdLst/>
                <a:ahLst/>
                <a:cxnLst/>
                <a:rect l="l" t="t" r="r" b="b"/>
                <a:pathLst>
                  <a:path w="4710" h="5365" extrusionOk="0">
                    <a:moveTo>
                      <a:pt x="1142" y="0"/>
                    </a:moveTo>
                    <a:cubicBezTo>
                      <a:pt x="1006" y="0"/>
                      <a:pt x="856" y="137"/>
                      <a:pt x="885" y="298"/>
                    </a:cubicBezTo>
                    <a:cubicBezTo>
                      <a:pt x="1027" y="894"/>
                      <a:pt x="1098" y="1519"/>
                      <a:pt x="1098" y="2144"/>
                    </a:cubicBezTo>
                    <a:cubicBezTo>
                      <a:pt x="1041" y="2172"/>
                      <a:pt x="998" y="2215"/>
                      <a:pt x="970" y="2272"/>
                    </a:cubicBezTo>
                    <a:cubicBezTo>
                      <a:pt x="942" y="2357"/>
                      <a:pt x="913" y="2456"/>
                      <a:pt x="885" y="2527"/>
                    </a:cubicBezTo>
                    <a:lnTo>
                      <a:pt x="842" y="2527"/>
                    </a:lnTo>
                    <a:cubicBezTo>
                      <a:pt x="842" y="2513"/>
                      <a:pt x="828" y="2485"/>
                      <a:pt x="814" y="2470"/>
                    </a:cubicBezTo>
                    <a:lnTo>
                      <a:pt x="643" y="3109"/>
                    </a:lnTo>
                    <a:cubicBezTo>
                      <a:pt x="672" y="3123"/>
                      <a:pt x="700" y="3123"/>
                      <a:pt x="743" y="3123"/>
                    </a:cubicBezTo>
                    <a:cubicBezTo>
                      <a:pt x="686" y="3265"/>
                      <a:pt x="672" y="3407"/>
                      <a:pt x="700" y="3549"/>
                    </a:cubicBezTo>
                    <a:cubicBezTo>
                      <a:pt x="473" y="4061"/>
                      <a:pt x="260" y="4586"/>
                      <a:pt x="61" y="5111"/>
                    </a:cubicBezTo>
                    <a:cubicBezTo>
                      <a:pt x="0" y="5259"/>
                      <a:pt x="143" y="5365"/>
                      <a:pt x="275" y="5365"/>
                    </a:cubicBezTo>
                    <a:cubicBezTo>
                      <a:pt x="358" y="5365"/>
                      <a:pt x="437" y="5323"/>
                      <a:pt x="459" y="5225"/>
                    </a:cubicBezTo>
                    <a:cubicBezTo>
                      <a:pt x="672" y="4770"/>
                      <a:pt x="871" y="4302"/>
                      <a:pt x="1055" y="3819"/>
                    </a:cubicBezTo>
                    <a:lnTo>
                      <a:pt x="1084" y="3819"/>
                    </a:lnTo>
                    <a:cubicBezTo>
                      <a:pt x="1105" y="3826"/>
                      <a:pt x="1126" y="3830"/>
                      <a:pt x="1148" y="3830"/>
                    </a:cubicBezTo>
                    <a:cubicBezTo>
                      <a:pt x="1169" y="3830"/>
                      <a:pt x="1190" y="3826"/>
                      <a:pt x="1211" y="3819"/>
                    </a:cubicBezTo>
                    <a:cubicBezTo>
                      <a:pt x="1284" y="3928"/>
                      <a:pt x="1408" y="3996"/>
                      <a:pt x="1531" y="3996"/>
                    </a:cubicBezTo>
                    <a:cubicBezTo>
                      <a:pt x="1553" y="3996"/>
                      <a:pt x="1574" y="3994"/>
                      <a:pt x="1595" y="3990"/>
                    </a:cubicBezTo>
                    <a:cubicBezTo>
                      <a:pt x="1652" y="4018"/>
                      <a:pt x="1723" y="4032"/>
                      <a:pt x="1779" y="4046"/>
                    </a:cubicBezTo>
                    <a:cubicBezTo>
                      <a:pt x="1835" y="4059"/>
                      <a:pt x="1890" y="4066"/>
                      <a:pt x="1945" y="4066"/>
                    </a:cubicBezTo>
                    <a:cubicBezTo>
                      <a:pt x="2072" y="4066"/>
                      <a:pt x="2195" y="4031"/>
                      <a:pt x="2305" y="3961"/>
                    </a:cubicBezTo>
                    <a:cubicBezTo>
                      <a:pt x="2376" y="3961"/>
                      <a:pt x="2447" y="3961"/>
                      <a:pt x="2518" y="3933"/>
                    </a:cubicBezTo>
                    <a:lnTo>
                      <a:pt x="2574" y="3933"/>
                    </a:lnTo>
                    <a:cubicBezTo>
                      <a:pt x="2631" y="3933"/>
                      <a:pt x="2674" y="3933"/>
                      <a:pt x="2731" y="3919"/>
                    </a:cubicBezTo>
                    <a:cubicBezTo>
                      <a:pt x="2759" y="3933"/>
                      <a:pt x="2802" y="3933"/>
                      <a:pt x="2830" y="3933"/>
                    </a:cubicBezTo>
                    <a:cubicBezTo>
                      <a:pt x="2844" y="3947"/>
                      <a:pt x="2844" y="3947"/>
                      <a:pt x="2844" y="3947"/>
                    </a:cubicBezTo>
                    <a:cubicBezTo>
                      <a:pt x="2912" y="3999"/>
                      <a:pt x="2981" y="4021"/>
                      <a:pt x="3050" y="4021"/>
                    </a:cubicBezTo>
                    <a:cubicBezTo>
                      <a:pt x="3241" y="4021"/>
                      <a:pt x="3425" y="3852"/>
                      <a:pt x="3540" y="3706"/>
                    </a:cubicBezTo>
                    <a:lnTo>
                      <a:pt x="3582" y="3677"/>
                    </a:lnTo>
                    <a:cubicBezTo>
                      <a:pt x="3653" y="3890"/>
                      <a:pt x="3753" y="4089"/>
                      <a:pt x="3866" y="4288"/>
                    </a:cubicBezTo>
                    <a:cubicBezTo>
                      <a:pt x="3916" y="4378"/>
                      <a:pt x="3990" y="4415"/>
                      <a:pt x="4063" y="4415"/>
                    </a:cubicBezTo>
                    <a:cubicBezTo>
                      <a:pt x="4220" y="4415"/>
                      <a:pt x="4370" y="4245"/>
                      <a:pt x="4264" y="4061"/>
                    </a:cubicBezTo>
                    <a:cubicBezTo>
                      <a:pt x="4136" y="3833"/>
                      <a:pt x="3980" y="3620"/>
                      <a:pt x="3824" y="3422"/>
                    </a:cubicBezTo>
                    <a:lnTo>
                      <a:pt x="3767" y="3351"/>
                    </a:lnTo>
                    <a:cubicBezTo>
                      <a:pt x="3781" y="3280"/>
                      <a:pt x="3795" y="3209"/>
                      <a:pt x="3795" y="3138"/>
                    </a:cubicBezTo>
                    <a:lnTo>
                      <a:pt x="4122" y="2428"/>
                    </a:lnTo>
                    <a:lnTo>
                      <a:pt x="4122" y="2428"/>
                    </a:lnTo>
                    <a:cubicBezTo>
                      <a:pt x="4079" y="2442"/>
                      <a:pt x="4037" y="2470"/>
                      <a:pt x="4023" y="2513"/>
                    </a:cubicBezTo>
                    <a:cubicBezTo>
                      <a:pt x="3994" y="2485"/>
                      <a:pt x="3966" y="2456"/>
                      <a:pt x="3937" y="2442"/>
                    </a:cubicBezTo>
                    <a:cubicBezTo>
                      <a:pt x="3937" y="2371"/>
                      <a:pt x="3923" y="2300"/>
                      <a:pt x="3895" y="2229"/>
                    </a:cubicBezTo>
                    <a:cubicBezTo>
                      <a:pt x="3895" y="2215"/>
                      <a:pt x="3909" y="2201"/>
                      <a:pt x="3909" y="2172"/>
                    </a:cubicBezTo>
                    <a:cubicBezTo>
                      <a:pt x="3909" y="2144"/>
                      <a:pt x="3895" y="2101"/>
                      <a:pt x="3866" y="2073"/>
                    </a:cubicBezTo>
                    <a:cubicBezTo>
                      <a:pt x="4122" y="1732"/>
                      <a:pt x="4363" y="1391"/>
                      <a:pt x="4591" y="1036"/>
                    </a:cubicBezTo>
                    <a:cubicBezTo>
                      <a:pt x="4709" y="868"/>
                      <a:pt x="4545" y="700"/>
                      <a:pt x="4392" y="700"/>
                    </a:cubicBezTo>
                    <a:cubicBezTo>
                      <a:pt x="4325" y="700"/>
                      <a:pt x="4260" y="732"/>
                      <a:pt x="4221" y="809"/>
                    </a:cubicBezTo>
                    <a:cubicBezTo>
                      <a:pt x="4008" y="1193"/>
                      <a:pt x="3795" y="1576"/>
                      <a:pt x="3597" y="1959"/>
                    </a:cubicBezTo>
                    <a:lnTo>
                      <a:pt x="3582" y="1959"/>
                    </a:lnTo>
                    <a:cubicBezTo>
                      <a:pt x="3497" y="1897"/>
                      <a:pt x="3394" y="1864"/>
                      <a:pt x="3292" y="1864"/>
                    </a:cubicBezTo>
                    <a:cubicBezTo>
                      <a:pt x="3209" y="1864"/>
                      <a:pt x="3127" y="1886"/>
                      <a:pt x="3057" y="1931"/>
                    </a:cubicBezTo>
                    <a:cubicBezTo>
                      <a:pt x="3011" y="1902"/>
                      <a:pt x="2959" y="1887"/>
                      <a:pt x="2907" y="1887"/>
                    </a:cubicBezTo>
                    <a:cubicBezTo>
                      <a:pt x="2831" y="1887"/>
                      <a:pt x="2759" y="1920"/>
                      <a:pt x="2716" y="1988"/>
                    </a:cubicBezTo>
                    <a:cubicBezTo>
                      <a:pt x="2702" y="1973"/>
                      <a:pt x="2688" y="1945"/>
                      <a:pt x="2674" y="1917"/>
                    </a:cubicBezTo>
                    <a:cubicBezTo>
                      <a:pt x="2634" y="1838"/>
                      <a:pt x="2555" y="1798"/>
                      <a:pt x="2474" y="1798"/>
                    </a:cubicBezTo>
                    <a:cubicBezTo>
                      <a:pt x="2408" y="1798"/>
                      <a:pt x="2341" y="1824"/>
                      <a:pt x="2290" y="1874"/>
                    </a:cubicBezTo>
                    <a:cubicBezTo>
                      <a:pt x="2276" y="1888"/>
                      <a:pt x="2262" y="1902"/>
                      <a:pt x="2248" y="1917"/>
                    </a:cubicBezTo>
                    <a:cubicBezTo>
                      <a:pt x="2219" y="1931"/>
                      <a:pt x="2205" y="1931"/>
                      <a:pt x="2191" y="1945"/>
                    </a:cubicBezTo>
                    <a:cubicBezTo>
                      <a:pt x="2139" y="1905"/>
                      <a:pt x="2080" y="1885"/>
                      <a:pt x="2022" y="1885"/>
                    </a:cubicBezTo>
                    <a:cubicBezTo>
                      <a:pt x="1939" y="1885"/>
                      <a:pt x="1858" y="1926"/>
                      <a:pt x="1808" y="2002"/>
                    </a:cubicBezTo>
                    <a:cubicBezTo>
                      <a:pt x="1779" y="2044"/>
                      <a:pt x="1751" y="2101"/>
                      <a:pt x="1723" y="2144"/>
                    </a:cubicBezTo>
                    <a:cubicBezTo>
                      <a:pt x="1723" y="2130"/>
                      <a:pt x="1708" y="2115"/>
                      <a:pt x="1708" y="2101"/>
                    </a:cubicBezTo>
                    <a:cubicBezTo>
                      <a:pt x="1680" y="2030"/>
                      <a:pt x="1637" y="1988"/>
                      <a:pt x="1581" y="1959"/>
                    </a:cubicBezTo>
                    <a:cubicBezTo>
                      <a:pt x="1652" y="1335"/>
                      <a:pt x="1552" y="696"/>
                      <a:pt x="1311" y="114"/>
                    </a:cubicBezTo>
                    <a:cubicBezTo>
                      <a:pt x="1273" y="34"/>
                      <a:pt x="1209" y="0"/>
                      <a:pt x="114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62" name="Google Shape;62;p4"/>
          <p:cNvSpPr txBox="1">
            <a:spLocks noGrp="1"/>
          </p:cNvSpPr>
          <p:nvPr>
            <p:ph type="title"/>
          </p:nvPr>
        </p:nvSpPr>
        <p:spPr>
          <a:xfrm>
            <a:off x="717850" y="515450"/>
            <a:ext cx="7708200" cy="572700"/>
          </a:xfrm>
          <a:prstGeom prst="rect">
            <a:avLst/>
          </a:prstGeom>
        </p:spPr>
        <p:txBody>
          <a:bodyPr spcFirstLastPara="1" wrap="square" lIns="91425" tIns="91425" rIns="91425" bIns="91425" anchor="ctr" anchorCtr="0">
            <a:noAutofit/>
          </a:bodyPr>
          <a:lstStyle>
            <a:lvl1pPr lvl="0" algn="ctr">
              <a:spcBef>
                <a:spcPts val="0"/>
              </a:spcBef>
              <a:spcAft>
                <a:spcPts val="0"/>
              </a:spcAft>
              <a:buSzPts val="4000"/>
              <a:buNone/>
              <a:defRPr sz="4000"/>
            </a:lvl1pPr>
            <a:lvl2pPr lvl="1">
              <a:spcBef>
                <a:spcPts val="0"/>
              </a:spcBef>
              <a:spcAft>
                <a:spcPts val="0"/>
              </a:spcAft>
              <a:buSzPts val="4000"/>
              <a:buNone/>
              <a:defRPr/>
            </a:lvl2pPr>
            <a:lvl3pPr lvl="2">
              <a:spcBef>
                <a:spcPts val="0"/>
              </a:spcBef>
              <a:spcAft>
                <a:spcPts val="0"/>
              </a:spcAft>
              <a:buSzPts val="4000"/>
              <a:buNone/>
              <a:defRPr/>
            </a:lvl3pPr>
            <a:lvl4pPr lvl="3">
              <a:spcBef>
                <a:spcPts val="0"/>
              </a:spcBef>
              <a:spcAft>
                <a:spcPts val="0"/>
              </a:spcAft>
              <a:buSzPts val="4000"/>
              <a:buNone/>
              <a:defRPr/>
            </a:lvl4pPr>
            <a:lvl5pPr lvl="4">
              <a:spcBef>
                <a:spcPts val="0"/>
              </a:spcBef>
              <a:spcAft>
                <a:spcPts val="0"/>
              </a:spcAft>
              <a:buSzPts val="4000"/>
              <a:buNone/>
              <a:defRPr/>
            </a:lvl5pPr>
            <a:lvl6pPr lvl="5">
              <a:spcBef>
                <a:spcPts val="0"/>
              </a:spcBef>
              <a:spcAft>
                <a:spcPts val="0"/>
              </a:spcAft>
              <a:buSzPts val="4000"/>
              <a:buNone/>
              <a:defRPr/>
            </a:lvl6pPr>
            <a:lvl7pPr lvl="6">
              <a:spcBef>
                <a:spcPts val="0"/>
              </a:spcBef>
              <a:spcAft>
                <a:spcPts val="0"/>
              </a:spcAft>
              <a:buSzPts val="4000"/>
              <a:buNone/>
              <a:defRPr/>
            </a:lvl7pPr>
            <a:lvl8pPr lvl="7">
              <a:spcBef>
                <a:spcPts val="0"/>
              </a:spcBef>
              <a:spcAft>
                <a:spcPts val="0"/>
              </a:spcAft>
              <a:buSzPts val="4000"/>
              <a:buNone/>
              <a:defRPr/>
            </a:lvl8pPr>
            <a:lvl9pPr lvl="8">
              <a:spcBef>
                <a:spcPts val="0"/>
              </a:spcBef>
              <a:spcAft>
                <a:spcPts val="0"/>
              </a:spcAft>
              <a:buSzPts val="40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167"/>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able of contents">
  <p:cSld name="CUSTOM">
    <p:bg>
      <p:bgPr>
        <a:solidFill>
          <a:schemeClr val="lt1"/>
        </a:solidFill>
        <a:effectLst/>
      </p:bgPr>
    </p:bg>
    <p:spTree>
      <p:nvGrpSpPr>
        <p:cNvPr id="1" name="Shape 168"/>
        <p:cNvGrpSpPr/>
        <p:nvPr/>
      </p:nvGrpSpPr>
      <p:grpSpPr>
        <a:xfrm>
          <a:off x="0" y="0"/>
          <a:ext cx="0" cy="0"/>
          <a:chOff x="0" y="0"/>
          <a:chExt cx="0" cy="0"/>
        </a:xfrm>
      </p:grpSpPr>
      <p:grpSp>
        <p:nvGrpSpPr>
          <p:cNvPr id="169" name="Google Shape;169;p13"/>
          <p:cNvGrpSpPr/>
          <p:nvPr/>
        </p:nvGrpSpPr>
        <p:grpSpPr>
          <a:xfrm>
            <a:off x="-41193" y="1203813"/>
            <a:ext cx="4347528" cy="226872"/>
            <a:chOff x="238125" y="930125"/>
            <a:chExt cx="2221300" cy="134125"/>
          </a:xfrm>
        </p:grpSpPr>
        <p:sp>
          <p:nvSpPr>
            <p:cNvPr id="170" name="Google Shape;170;p13"/>
            <p:cNvSpPr/>
            <p:nvPr/>
          </p:nvSpPr>
          <p:spPr>
            <a:xfrm>
              <a:off x="238125" y="974525"/>
              <a:ext cx="971525" cy="44275"/>
            </a:xfrm>
            <a:custGeom>
              <a:avLst/>
              <a:gdLst/>
              <a:ahLst/>
              <a:cxnLst/>
              <a:rect l="l" t="t" r="r" b="b"/>
              <a:pathLst>
                <a:path w="38861" h="1771" extrusionOk="0">
                  <a:moveTo>
                    <a:pt x="25347" y="1"/>
                  </a:moveTo>
                  <a:cubicBezTo>
                    <a:pt x="24665" y="1"/>
                    <a:pt x="23922" y="202"/>
                    <a:pt x="23370" y="410"/>
                  </a:cubicBezTo>
                  <a:cubicBezTo>
                    <a:pt x="23009" y="251"/>
                    <a:pt x="22617" y="172"/>
                    <a:pt x="22225" y="172"/>
                  </a:cubicBezTo>
                  <a:cubicBezTo>
                    <a:pt x="21815" y="172"/>
                    <a:pt x="21404" y="258"/>
                    <a:pt x="21027" y="425"/>
                  </a:cubicBezTo>
                  <a:cubicBezTo>
                    <a:pt x="20755" y="243"/>
                    <a:pt x="20428" y="207"/>
                    <a:pt x="20104" y="207"/>
                  </a:cubicBezTo>
                  <a:cubicBezTo>
                    <a:pt x="20023" y="207"/>
                    <a:pt x="19943" y="209"/>
                    <a:pt x="19863" y="212"/>
                  </a:cubicBezTo>
                  <a:cubicBezTo>
                    <a:pt x="19324" y="226"/>
                    <a:pt x="18784" y="268"/>
                    <a:pt x="18259" y="339"/>
                  </a:cubicBezTo>
                  <a:cubicBezTo>
                    <a:pt x="18216" y="297"/>
                    <a:pt x="18159" y="283"/>
                    <a:pt x="18088" y="283"/>
                  </a:cubicBezTo>
                  <a:lnTo>
                    <a:pt x="17875" y="283"/>
                  </a:lnTo>
                  <a:cubicBezTo>
                    <a:pt x="17797" y="155"/>
                    <a:pt x="17657" y="81"/>
                    <a:pt x="17512" y="81"/>
                  </a:cubicBezTo>
                  <a:cubicBezTo>
                    <a:pt x="17448" y="81"/>
                    <a:pt x="17383" y="96"/>
                    <a:pt x="17322" y="126"/>
                  </a:cubicBezTo>
                  <a:cubicBezTo>
                    <a:pt x="17186" y="90"/>
                    <a:pt x="17026" y="78"/>
                    <a:pt x="16868" y="78"/>
                  </a:cubicBezTo>
                  <a:cubicBezTo>
                    <a:pt x="16595" y="78"/>
                    <a:pt x="16324" y="112"/>
                    <a:pt x="16172" y="112"/>
                  </a:cubicBezTo>
                  <a:cubicBezTo>
                    <a:pt x="15419" y="126"/>
                    <a:pt x="14667" y="212"/>
                    <a:pt x="13942" y="368"/>
                  </a:cubicBezTo>
                  <a:lnTo>
                    <a:pt x="13914" y="368"/>
                  </a:lnTo>
                  <a:cubicBezTo>
                    <a:pt x="13857" y="368"/>
                    <a:pt x="13801" y="382"/>
                    <a:pt x="13772" y="410"/>
                  </a:cubicBezTo>
                  <a:lnTo>
                    <a:pt x="13233" y="439"/>
                  </a:lnTo>
                  <a:cubicBezTo>
                    <a:pt x="13204" y="410"/>
                    <a:pt x="13176" y="382"/>
                    <a:pt x="13133" y="368"/>
                  </a:cubicBezTo>
                  <a:cubicBezTo>
                    <a:pt x="12770" y="279"/>
                    <a:pt x="12401" y="233"/>
                    <a:pt x="12031" y="233"/>
                  </a:cubicBezTo>
                  <a:cubicBezTo>
                    <a:pt x="11634" y="233"/>
                    <a:pt x="11237" y="286"/>
                    <a:pt x="10847" y="396"/>
                  </a:cubicBezTo>
                  <a:cubicBezTo>
                    <a:pt x="10762" y="368"/>
                    <a:pt x="10663" y="354"/>
                    <a:pt x="10578" y="339"/>
                  </a:cubicBezTo>
                  <a:cubicBezTo>
                    <a:pt x="10561" y="336"/>
                    <a:pt x="10545" y="335"/>
                    <a:pt x="10529" y="335"/>
                  </a:cubicBezTo>
                  <a:cubicBezTo>
                    <a:pt x="10408" y="335"/>
                    <a:pt x="10306" y="427"/>
                    <a:pt x="10294" y="552"/>
                  </a:cubicBezTo>
                  <a:lnTo>
                    <a:pt x="10265" y="552"/>
                  </a:lnTo>
                  <a:cubicBezTo>
                    <a:pt x="10237" y="467"/>
                    <a:pt x="10180" y="396"/>
                    <a:pt x="10109" y="368"/>
                  </a:cubicBezTo>
                  <a:cubicBezTo>
                    <a:pt x="9601" y="173"/>
                    <a:pt x="9068" y="74"/>
                    <a:pt x="8534" y="74"/>
                  </a:cubicBezTo>
                  <a:cubicBezTo>
                    <a:pt x="8172" y="74"/>
                    <a:pt x="7810" y="120"/>
                    <a:pt x="7454" y="212"/>
                  </a:cubicBezTo>
                  <a:cubicBezTo>
                    <a:pt x="7312" y="212"/>
                    <a:pt x="7156" y="226"/>
                    <a:pt x="7014" y="254"/>
                  </a:cubicBezTo>
                  <a:cubicBezTo>
                    <a:pt x="6957" y="268"/>
                    <a:pt x="6900" y="311"/>
                    <a:pt x="6858" y="382"/>
                  </a:cubicBezTo>
                  <a:cubicBezTo>
                    <a:pt x="6518" y="168"/>
                    <a:pt x="6150" y="86"/>
                    <a:pt x="5773" y="86"/>
                  </a:cubicBezTo>
                  <a:cubicBezTo>
                    <a:pt x="5123" y="86"/>
                    <a:pt x="4444" y="328"/>
                    <a:pt x="3833" y="552"/>
                  </a:cubicBezTo>
                  <a:cubicBezTo>
                    <a:pt x="3791" y="552"/>
                    <a:pt x="3748" y="567"/>
                    <a:pt x="3720" y="581"/>
                  </a:cubicBezTo>
                  <a:lnTo>
                    <a:pt x="3266" y="581"/>
                  </a:lnTo>
                  <a:cubicBezTo>
                    <a:pt x="2951" y="502"/>
                    <a:pt x="2627" y="463"/>
                    <a:pt x="2303" y="463"/>
                  </a:cubicBezTo>
                  <a:cubicBezTo>
                    <a:pt x="1925" y="463"/>
                    <a:pt x="1545" y="516"/>
                    <a:pt x="1178" y="623"/>
                  </a:cubicBezTo>
                  <a:lnTo>
                    <a:pt x="568" y="638"/>
                  </a:lnTo>
                  <a:cubicBezTo>
                    <a:pt x="440" y="453"/>
                    <a:pt x="227" y="354"/>
                    <a:pt x="0" y="325"/>
                  </a:cubicBezTo>
                  <a:lnTo>
                    <a:pt x="0" y="1206"/>
                  </a:lnTo>
                  <a:lnTo>
                    <a:pt x="341" y="1206"/>
                  </a:lnTo>
                  <a:cubicBezTo>
                    <a:pt x="362" y="1249"/>
                    <a:pt x="401" y="1267"/>
                    <a:pt x="437" y="1267"/>
                  </a:cubicBezTo>
                  <a:cubicBezTo>
                    <a:pt x="448" y="1267"/>
                    <a:pt x="458" y="1266"/>
                    <a:pt x="469" y="1262"/>
                  </a:cubicBezTo>
                  <a:lnTo>
                    <a:pt x="696" y="1191"/>
                  </a:lnTo>
                  <a:cubicBezTo>
                    <a:pt x="1234" y="1286"/>
                    <a:pt x="1781" y="1377"/>
                    <a:pt x="2320" y="1377"/>
                  </a:cubicBezTo>
                  <a:cubicBezTo>
                    <a:pt x="2748" y="1377"/>
                    <a:pt x="3170" y="1320"/>
                    <a:pt x="3578" y="1163"/>
                  </a:cubicBezTo>
                  <a:cubicBezTo>
                    <a:pt x="3635" y="1135"/>
                    <a:pt x="3677" y="1106"/>
                    <a:pt x="3706" y="1049"/>
                  </a:cubicBezTo>
                  <a:cubicBezTo>
                    <a:pt x="3734" y="1064"/>
                    <a:pt x="3748" y="1078"/>
                    <a:pt x="3762" y="1078"/>
                  </a:cubicBezTo>
                  <a:cubicBezTo>
                    <a:pt x="4124" y="1157"/>
                    <a:pt x="4490" y="1195"/>
                    <a:pt x="4855" y="1195"/>
                  </a:cubicBezTo>
                  <a:cubicBezTo>
                    <a:pt x="5407" y="1195"/>
                    <a:pt x="5958" y="1107"/>
                    <a:pt x="6489" y="936"/>
                  </a:cubicBezTo>
                  <a:cubicBezTo>
                    <a:pt x="6787" y="936"/>
                    <a:pt x="7085" y="936"/>
                    <a:pt x="7383" y="950"/>
                  </a:cubicBezTo>
                  <a:lnTo>
                    <a:pt x="7653" y="950"/>
                  </a:lnTo>
                  <a:cubicBezTo>
                    <a:pt x="8004" y="1012"/>
                    <a:pt x="8360" y="1045"/>
                    <a:pt x="8715" y="1045"/>
                  </a:cubicBezTo>
                  <a:cubicBezTo>
                    <a:pt x="9006" y="1045"/>
                    <a:pt x="9296" y="1023"/>
                    <a:pt x="9584" y="978"/>
                  </a:cubicBezTo>
                  <a:lnTo>
                    <a:pt x="9683" y="978"/>
                  </a:lnTo>
                  <a:cubicBezTo>
                    <a:pt x="10180" y="993"/>
                    <a:pt x="10634" y="1049"/>
                    <a:pt x="11103" y="1092"/>
                  </a:cubicBezTo>
                  <a:cubicBezTo>
                    <a:pt x="11301" y="1133"/>
                    <a:pt x="11505" y="1155"/>
                    <a:pt x="11707" y="1155"/>
                  </a:cubicBezTo>
                  <a:cubicBezTo>
                    <a:pt x="11852" y="1155"/>
                    <a:pt x="11997" y="1144"/>
                    <a:pt x="12139" y="1120"/>
                  </a:cubicBezTo>
                  <a:cubicBezTo>
                    <a:pt x="12395" y="1106"/>
                    <a:pt x="12650" y="1078"/>
                    <a:pt x="12892" y="1007"/>
                  </a:cubicBezTo>
                  <a:cubicBezTo>
                    <a:pt x="13190" y="950"/>
                    <a:pt x="13474" y="893"/>
                    <a:pt x="13772" y="851"/>
                  </a:cubicBezTo>
                  <a:cubicBezTo>
                    <a:pt x="13786" y="879"/>
                    <a:pt x="13815" y="893"/>
                    <a:pt x="13843" y="907"/>
                  </a:cubicBezTo>
                  <a:cubicBezTo>
                    <a:pt x="14397" y="1035"/>
                    <a:pt x="14979" y="1149"/>
                    <a:pt x="15547" y="1220"/>
                  </a:cubicBezTo>
                  <a:cubicBezTo>
                    <a:pt x="15588" y="1250"/>
                    <a:pt x="15643" y="1274"/>
                    <a:pt x="15703" y="1274"/>
                  </a:cubicBezTo>
                  <a:cubicBezTo>
                    <a:pt x="15726" y="1274"/>
                    <a:pt x="15750" y="1270"/>
                    <a:pt x="15774" y="1262"/>
                  </a:cubicBezTo>
                  <a:lnTo>
                    <a:pt x="15802" y="1248"/>
                  </a:lnTo>
                  <a:cubicBezTo>
                    <a:pt x="16022" y="1268"/>
                    <a:pt x="16240" y="1280"/>
                    <a:pt x="16446" y="1280"/>
                  </a:cubicBezTo>
                  <a:cubicBezTo>
                    <a:pt x="16989" y="1280"/>
                    <a:pt x="17453" y="1197"/>
                    <a:pt x="17648" y="950"/>
                  </a:cubicBezTo>
                  <a:cubicBezTo>
                    <a:pt x="17705" y="922"/>
                    <a:pt x="17762" y="893"/>
                    <a:pt x="17804" y="851"/>
                  </a:cubicBezTo>
                  <a:cubicBezTo>
                    <a:pt x="18585" y="1005"/>
                    <a:pt x="19374" y="1084"/>
                    <a:pt x="20164" y="1084"/>
                  </a:cubicBezTo>
                  <a:cubicBezTo>
                    <a:pt x="20466" y="1084"/>
                    <a:pt x="20768" y="1073"/>
                    <a:pt x="21070" y="1049"/>
                  </a:cubicBezTo>
                  <a:cubicBezTo>
                    <a:pt x="21098" y="1049"/>
                    <a:pt x="21127" y="1035"/>
                    <a:pt x="21155" y="1035"/>
                  </a:cubicBezTo>
                  <a:cubicBezTo>
                    <a:pt x="21198" y="1064"/>
                    <a:pt x="21240" y="1078"/>
                    <a:pt x="21297" y="1078"/>
                  </a:cubicBezTo>
                  <a:cubicBezTo>
                    <a:pt x="21532" y="1100"/>
                    <a:pt x="21769" y="1111"/>
                    <a:pt x="22006" y="1111"/>
                  </a:cubicBezTo>
                  <a:cubicBezTo>
                    <a:pt x="22385" y="1111"/>
                    <a:pt x="22762" y="1082"/>
                    <a:pt x="23129" y="1021"/>
                  </a:cubicBezTo>
                  <a:cubicBezTo>
                    <a:pt x="23466" y="1204"/>
                    <a:pt x="23842" y="1296"/>
                    <a:pt x="24222" y="1296"/>
                  </a:cubicBezTo>
                  <a:cubicBezTo>
                    <a:pt x="24403" y="1296"/>
                    <a:pt x="24583" y="1275"/>
                    <a:pt x="24761" y="1234"/>
                  </a:cubicBezTo>
                  <a:cubicBezTo>
                    <a:pt x="24776" y="1220"/>
                    <a:pt x="24790" y="1220"/>
                    <a:pt x="24818" y="1206"/>
                  </a:cubicBezTo>
                  <a:cubicBezTo>
                    <a:pt x="25386" y="1191"/>
                    <a:pt x="25968" y="1120"/>
                    <a:pt x="26536" y="1021"/>
                  </a:cubicBezTo>
                  <a:cubicBezTo>
                    <a:pt x="26550" y="1092"/>
                    <a:pt x="26593" y="1163"/>
                    <a:pt x="26650" y="1206"/>
                  </a:cubicBezTo>
                  <a:cubicBezTo>
                    <a:pt x="26860" y="1367"/>
                    <a:pt x="27111" y="1451"/>
                    <a:pt x="27368" y="1451"/>
                  </a:cubicBezTo>
                  <a:cubicBezTo>
                    <a:pt x="27562" y="1451"/>
                    <a:pt x="27758" y="1403"/>
                    <a:pt x="27942" y="1305"/>
                  </a:cubicBezTo>
                  <a:cubicBezTo>
                    <a:pt x="28371" y="1384"/>
                    <a:pt x="28801" y="1427"/>
                    <a:pt x="29237" y="1427"/>
                  </a:cubicBezTo>
                  <a:cubicBezTo>
                    <a:pt x="29349" y="1427"/>
                    <a:pt x="29461" y="1424"/>
                    <a:pt x="29575" y="1418"/>
                  </a:cubicBezTo>
                  <a:cubicBezTo>
                    <a:pt x="29595" y="1439"/>
                    <a:pt x="29631" y="1452"/>
                    <a:pt x="29666" y="1452"/>
                  </a:cubicBezTo>
                  <a:cubicBezTo>
                    <a:pt x="29678" y="1452"/>
                    <a:pt x="29691" y="1451"/>
                    <a:pt x="29702" y="1447"/>
                  </a:cubicBezTo>
                  <a:cubicBezTo>
                    <a:pt x="29759" y="1433"/>
                    <a:pt x="29816" y="1418"/>
                    <a:pt x="29873" y="1390"/>
                  </a:cubicBezTo>
                  <a:cubicBezTo>
                    <a:pt x="30258" y="1639"/>
                    <a:pt x="30697" y="1771"/>
                    <a:pt x="31147" y="1771"/>
                  </a:cubicBezTo>
                  <a:cubicBezTo>
                    <a:pt x="31261" y="1771"/>
                    <a:pt x="31376" y="1762"/>
                    <a:pt x="31491" y="1745"/>
                  </a:cubicBezTo>
                  <a:cubicBezTo>
                    <a:pt x="31747" y="1731"/>
                    <a:pt x="31988" y="1631"/>
                    <a:pt x="32201" y="1489"/>
                  </a:cubicBezTo>
                  <a:cubicBezTo>
                    <a:pt x="32329" y="1489"/>
                    <a:pt x="32457" y="1475"/>
                    <a:pt x="32585" y="1475"/>
                  </a:cubicBezTo>
                  <a:cubicBezTo>
                    <a:pt x="32613" y="1504"/>
                    <a:pt x="32670" y="1518"/>
                    <a:pt x="32712" y="1518"/>
                  </a:cubicBezTo>
                  <a:cubicBezTo>
                    <a:pt x="32798" y="1560"/>
                    <a:pt x="32897" y="1603"/>
                    <a:pt x="32996" y="1646"/>
                  </a:cubicBezTo>
                  <a:cubicBezTo>
                    <a:pt x="33025" y="1674"/>
                    <a:pt x="33053" y="1674"/>
                    <a:pt x="33096" y="1674"/>
                  </a:cubicBezTo>
                  <a:cubicBezTo>
                    <a:pt x="33238" y="1717"/>
                    <a:pt x="33380" y="1745"/>
                    <a:pt x="33522" y="1759"/>
                  </a:cubicBezTo>
                  <a:cubicBezTo>
                    <a:pt x="33533" y="1761"/>
                    <a:pt x="33544" y="1762"/>
                    <a:pt x="33555" y="1762"/>
                  </a:cubicBezTo>
                  <a:cubicBezTo>
                    <a:pt x="33628" y="1762"/>
                    <a:pt x="33697" y="1722"/>
                    <a:pt x="33735" y="1660"/>
                  </a:cubicBezTo>
                  <a:cubicBezTo>
                    <a:pt x="33908" y="1707"/>
                    <a:pt x="34098" y="1727"/>
                    <a:pt x="34297" y="1727"/>
                  </a:cubicBezTo>
                  <a:cubicBezTo>
                    <a:pt x="34942" y="1727"/>
                    <a:pt x="35676" y="1515"/>
                    <a:pt x="36219" y="1319"/>
                  </a:cubicBezTo>
                  <a:cubicBezTo>
                    <a:pt x="36446" y="1333"/>
                    <a:pt x="36688" y="1362"/>
                    <a:pt x="36915" y="1362"/>
                  </a:cubicBezTo>
                  <a:cubicBezTo>
                    <a:pt x="36943" y="1362"/>
                    <a:pt x="36986" y="1362"/>
                    <a:pt x="37014" y="1333"/>
                  </a:cubicBezTo>
                  <a:cubicBezTo>
                    <a:pt x="37128" y="1347"/>
                    <a:pt x="37238" y="1355"/>
                    <a:pt x="37348" y="1355"/>
                  </a:cubicBezTo>
                  <a:cubicBezTo>
                    <a:pt x="37458" y="1355"/>
                    <a:pt x="37568" y="1347"/>
                    <a:pt x="37682" y="1333"/>
                  </a:cubicBezTo>
                  <a:cubicBezTo>
                    <a:pt x="37923" y="1291"/>
                    <a:pt x="38477" y="1191"/>
                    <a:pt x="38562" y="879"/>
                  </a:cubicBezTo>
                  <a:lnTo>
                    <a:pt x="38619" y="879"/>
                  </a:lnTo>
                  <a:cubicBezTo>
                    <a:pt x="38860" y="836"/>
                    <a:pt x="38803" y="481"/>
                    <a:pt x="38576" y="481"/>
                  </a:cubicBezTo>
                  <a:lnTo>
                    <a:pt x="38306" y="481"/>
                  </a:lnTo>
                  <a:cubicBezTo>
                    <a:pt x="38207" y="460"/>
                    <a:pt x="38104" y="449"/>
                    <a:pt x="37999" y="449"/>
                  </a:cubicBezTo>
                  <a:cubicBezTo>
                    <a:pt x="37895" y="449"/>
                    <a:pt x="37788" y="460"/>
                    <a:pt x="37682" y="481"/>
                  </a:cubicBezTo>
                  <a:cubicBezTo>
                    <a:pt x="37540" y="496"/>
                    <a:pt x="37412" y="510"/>
                    <a:pt x="37270" y="552"/>
                  </a:cubicBezTo>
                  <a:cubicBezTo>
                    <a:pt x="36986" y="567"/>
                    <a:pt x="36702" y="609"/>
                    <a:pt x="36418" y="638"/>
                  </a:cubicBezTo>
                  <a:lnTo>
                    <a:pt x="36361" y="623"/>
                  </a:lnTo>
                  <a:cubicBezTo>
                    <a:pt x="36333" y="609"/>
                    <a:pt x="36301" y="602"/>
                    <a:pt x="36271" y="602"/>
                  </a:cubicBezTo>
                  <a:cubicBezTo>
                    <a:pt x="36241" y="602"/>
                    <a:pt x="36212" y="609"/>
                    <a:pt x="36191" y="623"/>
                  </a:cubicBezTo>
                  <a:cubicBezTo>
                    <a:pt x="35925" y="573"/>
                    <a:pt x="35658" y="548"/>
                    <a:pt x="35393" y="548"/>
                  </a:cubicBezTo>
                  <a:cubicBezTo>
                    <a:pt x="34906" y="548"/>
                    <a:pt x="34426" y="633"/>
                    <a:pt x="33976" y="808"/>
                  </a:cubicBezTo>
                  <a:lnTo>
                    <a:pt x="33337" y="822"/>
                  </a:lnTo>
                  <a:cubicBezTo>
                    <a:pt x="33316" y="815"/>
                    <a:pt x="33287" y="812"/>
                    <a:pt x="33259" y="812"/>
                  </a:cubicBezTo>
                  <a:cubicBezTo>
                    <a:pt x="33231" y="812"/>
                    <a:pt x="33202" y="815"/>
                    <a:pt x="33181" y="822"/>
                  </a:cubicBezTo>
                  <a:lnTo>
                    <a:pt x="33039" y="822"/>
                  </a:lnTo>
                  <a:cubicBezTo>
                    <a:pt x="32801" y="661"/>
                    <a:pt x="32494" y="506"/>
                    <a:pt x="32236" y="506"/>
                  </a:cubicBezTo>
                  <a:cubicBezTo>
                    <a:pt x="32108" y="506"/>
                    <a:pt x="31992" y="544"/>
                    <a:pt x="31903" y="638"/>
                  </a:cubicBezTo>
                  <a:cubicBezTo>
                    <a:pt x="31718" y="652"/>
                    <a:pt x="31562" y="666"/>
                    <a:pt x="31392" y="680"/>
                  </a:cubicBezTo>
                  <a:lnTo>
                    <a:pt x="31222" y="680"/>
                  </a:lnTo>
                  <a:cubicBezTo>
                    <a:pt x="30980" y="680"/>
                    <a:pt x="30739" y="723"/>
                    <a:pt x="30512" y="780"/>
                  </a:cubicBezTo>
                  <a:lnTo>
                    <a:pt x="30114" y="822"/>
                  </a:lnTo>
                  <a:cubicBezTo>
                    <a:pt x="29929" y="822"/>
                    <a:pt x="29731" y="822"/>
                    <a:pt x="29546" y="808"/>
                  </a:cubicBezTo>
                  <a:cubicBezTo>
                    <a:pt x="29101" y="599"/>
                    <a:pt x="28609" y="489"/>
                    <a:pt x="28115" y="489"/>
                  </a:cubicBezTo>
                  <a:cubicBezTo>
                    <a:pt x="27837" y="489"/>
                    <a:pt x="27559" y="524"/>
                    <a:pt x="27289" y="595"/>
                  </a:cubicBezTo>
                  <a:cubicBezTo>
                    <a:pt x="27189" y="595"/>
                    <a:pt x="27090" y="623"/>
                    <a:pt x="26990" y="638"/>
                  </a:cubicBezTo>
                  <a:cubicBezTo>
                    <a:pt x="26948" y="652"/>
                    <a:pt x="26920" y="666"/>
                    <a:pt x="26891" y="694"/>
                  </a:cubicBezTo>
                  <a:cubicBezTo>
                    <a:pt x="26891" y="666"/>
                    <a:pt x="26877" y="652"/>
                    <a:pt x="26863" y="638"/>
                  </a:cubicBezTo>
                  <a:cubicBezTo>
                    <a:pt x="26532" y="165"/>
                    <a:pt x="25965" y="1"/>
                    <a:pt x="253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13"/>
            <p:cNvSpPr/>
            <p:nvPr/>
          </p:nvSpPr>
          <p:spPr>
            <a:xfrm>
              <a:off x="1150700" y="976375"/>
              <a:ext cx="1308725" cy="35850"/>
            </a:xfrm>
            <a:custGeom>
              <a:avLst/>
              <a:gdLst/>
              <a:ahLst/>
              <a:cxnLst/>
              <a:rect l="l" t="t" r="r" b="b"/>
              <a:pathLst>
                <a:path w="52349" h="1434" extrusionOk="0">
                  <a:moveTo>
                    <a:pt x="38563" y="0"/>
                  </a:moveTo>
                  <a:cubicBezTo>
                    <a:pt x="38201" y="0"/>
                    <a:pt x="37839" y="46"/>
                    <a:pt x="37483" y="138"/>
                  </a:cubicBezTo>
                  <a:cubicBezTo>
                    <a:pt x="37341" y="138"/>
                    <a:pt x="37185" y="152"/>
                    <a:pt x="37043" y="180"/>
                  </a:cubicBezTo>
                  <a:cubicBezTo>
                    <a:pt x="36972" y="194"/>
                    <a:pt x="36915" y="237"/>
                    <a:pt x="36887" y="308"/>
                  </a:cubicBezTo>
                  <a:cubicBezTo>
                    <a:pt x="36543" y="86"/>
                    <a:pt x="36168" y="2"/>
                    <a:pt x="35784" y="2"/>
                  </a:cubicBezTo>
                  <a:cubicBezTo>
                    <a:pt x="35135" y="2"/>
                    <a:pt x="34460" y="241"/>
                    <a:pt x="33863" y="464"/>
                  </a:cubicBezTo>
                  <a:cubicBezTo>
                    <a:pt x="33820" y="464"/>
                    <a:pt x="33777" y="478"/>
                    <a:pt x="33749" y="507"/>
                  </a:cubicBezTo>
                  <a:lnTo>
                    <a:pt x="33295" y="507"/>
                  </a:lnTo>
                  <a:cubicBezTo>
                    <a:pt x="32973" y="420"/>
                    <a:pt x="32641" y="377"/>
                    <a:pt x="32310" y="377"/>
                  </a:cubicBezTo>
                  <a:cubicBezTo>
                    <a:pt x="31939" y="377"/>
                    <a:pt x="31567" y="430"/>
                    <a:pt x="31208" y="535"/>
                  </a:cubicBezTo>
                  <a:lnTo>
                    <a:pt x="30597" y="549"/>
                  </a:lnTo>
                  <a:cubicBezTo>
                    <a:pt x="30398" y="280"/>
                    <a:pt x="30086" y="223"/>
                    <a:pt x="29688" y="223"/>
                  </a:cubicBezTo>
                  <a:cubicBezTo>
                    <a:pt x="29639" y="222"/>
                    <a:pt x="29589" y="221"/>
                    <a:pt x="29539" y="221"/>
                  </a:cubicBezTo>
                  <a:cubicBezTo>
                    <a:pt x="28895" y="221"/>
                    <a:pt x="28263" y="307"/>
                    <a:pt x="27644" y="478"/>
                  </a:cubicBezTo>
                  <a:lnTo>
                    <a:pt x="27260" y="436"/>
                  </a:lnTo>
                  <a:cubicBezTo>
                    <a:pt x="27044" y="393"/>
                    <a:pt x="26826" y="372"/>
                    <a:pt x="26609" y="372"/>
                  </a:cubicBezTo>
                  <a:cubicBezTo>
                    <a:pt x="26114" y="372"/>
                    <a:pt x="25623" y="480"/>
                    <a:pt x="25159" y="677"/>
                  </a:cubicBezTo>
                  <a:cubicBezTo>
                    <a:pt x="25031" y="663"/>
                    <a:pt x="24904" y="663"/>
                    <a:pt x="24762" y="649"/>
                  </a:cubicBezTo>
                  <a:cubicBezTo>
                    <a:pt x="24733" y="606"/>
                    <a:pt x="24676" y="564"/>
                    <a:pt x="24620" y="549"/>
                  </a:cubicBezTo>
                  <a:cubicBezTo>
                    <a:pt x="24116" y="393"/>
                    <a:pt x="23565" y="301"/>
                    <a:pt x="23017" y="301"/>
                  </a:cubicBezTo>
                  <a:cubicBezTo>
                    <a:pt x="22469" y="301"/>
                    <a:pt x="21922" y="393"/>
                    <a:pt x="21425" y="606"/>
                  </a:cubicBezTo>
                  <a:cubicBezTo>
                    <a:pt x="21397" y="549"/>
                    <a:pt x="21340" y="521"/>
                    <a:pt x="21283" y="493"/>
                  </a:cubicBezTo>
                  <a:cubicBezTo>
                    <a:pt x="20726" y="302"/>
                    <a:pt x="20057" y="169"/>
                    <a:pt x="19397" y="169"/>
                  </a:cubicBezTo>
                  <a:cubicBezTo>
                    <a:pt x="18880" y="169"/>
                    <a:pt x="18367" y="250"/>
                    <a:pt x="17918" y="450"/>
                  </a:cubicBezTo>
                  <a:cubicBezTo>
                    <a:pt x="17876" y="407"/>
                    <a:pt x="17833" y="379"/>
                    <a:pt x="17790" y="365"/>
                  </a:cubicBezTo>
                  <a:cubicBezTo>
                    <a:pt x="17301" y="237"/>
                    <a:pt x="16803" y="173"/>
                    <a:pt x="16303" y="173"/>
                  </a:cubicBezTo>
                  <a:cubicBezTo>
                    <a:pt x="16136" y="173"/>
                    <a:pt x="15969" y="180"/>
                    <a:pt x="15803" y="194"/>
                  </a:cubicBezTo>
                  <a:cubicBezTo>
                    <a:pt x="15398" y="230"/>
                    <a:pt x="15083" y="465"/>
                    <a:pt x="14708" y="465"/>
                  </a:cubicBezTo>
                  <a:cubicBezTo>
                    <a:pt x="14635" y="465"/>
                    <a:pt x="14560" y="457"/>
                    <a:pt x="14482" y="436"/>
                  </a:cubicBezTo>
                  <a:cubicBezTo>
                    <a:pt x="14156" y="351"/>
                    <a:pt x="13872" y="166"/>
                    <a:pt x="13559" y="81"/>
                  </a:cubicBezTo>
                  <a:cubicBezTo>
                    <a:pt x="13386" y="31"/>
                    <a:pt x="13215" y="11"/>
                    <a:pt x="13043" y="11"/>
                  </a:cubicBezTo>
                  <a:cubicBezTo>
                    <a:pt x="12286" y="11"/>
                    <a:pt x="11541" y="407"/>
                    <a:pt x="10777" y="407"/>
                  </a:cubicBezTo>
                  <a:cubicBezTo>
                    <a:pt x="10343" y="407"/>
                    <a:pt x="9929" y="385"/>
                    <a:pt x="9520" y="385"/>
                  </a:cubicBezTo>
                  <a:cubicBezTo>
                    <a:pt x="8952" y="385"/>
                    <a:pt x="8395" y="428"/>
                    <a:pt x="7809" y="635"/>
                  </a:cubicBezTo>
                  <a:lnTo>
                    <a:pt x="7752" y="635"/>
                  </a:lnTo>
                  <a:cubicBezTo>
                    <a:pt x="7752" y="549"/>
                    <a:pt x="7681" y="478"/>
                    <a:pt x="7610" y="450"/>
                  </a:cubicBezTo>
                  <a:cubicBezTo>
                    <a:pt x="7210" y="340"/>
                    <a:pt x="6769" y="290"/>
                    <a:pt x="6319" y="290"/>
                  </a:cubicBezTo>
                  <a:cubicBezTo>
                    <a:pt x="5605" y="290"/>
                    <a:pt x="4867" y="417"/>
                    <a:pt x="4231" y="635"/>
                  </a:cubicBezTo>
                  <a:lnTo>
                    <a:pt x="3919" y="635"/>
                  </a:lnTo>
                  <a:cubicBezTo>
                    <a:pt x="3890" y="592"/>
                    <a:pt x="3848" y="564"/>
                    <a:pt x="3805" y="549"/>
                  </a:cubicBezTo>
                  <a:cubicBezTo>
                    <a:pt x="3120" y="355"/>
                    <a:pt x="2355" y="201"/>
                    <a:pt x="1605" y="201"/>
                  </a:cubicBezTo>
                  <a:cubicBezTo>
                    <a:pt x="1096" y="201"/>
                    <a:pt x="593" y="272"/>
                    <a:pt x="128" y="450"/>
                  </a:cubicBezTo>
                  <a:cubicBezTo>
                    <a:pt x="0" y="493"/>
                    <a:pt x="14" y="706"/>
                    <a:pt x="171" y="706"/>
                  </a:cubicBezTo>
                  <a:lnTo>
                    <a:pt x="497" y="706"/>
                  </a:lnTo>
                  <a:cubicBezTo>
                    <a:pt x="511" y="748"/>
                    <a:pt x="540" y="791"/>
                    <a:pt x="568" y="805"/>
                  </a:cubicBezTo>
                  <a:cubicBezTo>
                    <a:pt x="1034" y="1075"/>
                    <a:pt x="1816" y="1290"/>
                    <a:pt x="2525" y="1290"/>
                  </a:cubicBezTo>
                  <a:cubicBezTo>
                    <a:pt x="2896" y="1290"/>
                    <a:pt x="3248" y="1231"/>
                    <a:pt x="3521" y="1089"/>
                  </a:cubicBezTo>
                  <a:cubicBezTo>
                    <a:pt x="3876" y="1117"/>
                    <a:pt x="4231" y="1146"/>
                    <a:pt x="4586" y="1160"/>
                  </a:cubicBezTo>
                  <a:cubicBezTo>
                    <a:pt x="5095" y="1301"/>
                    <a:pt x="5724" y="1398"/>
                    <a:pt x="6345" y="1398"/>
                  </a:cubicBezTo>
                  <a:cubicBezTo>
                    <a:pt x="6852" y="1398"/>
                    <a:pt x="7354" y="1334"/>
                    <a:pt x="7781" y="1174"/>
                  </a:cubicBezTo>
                  <a:lnTo>
                    <a:pt x="8306" y="1146"/>
                  </a:lnTo>
                  <a:cubicBezTo>
                    <a:pt x="8320" y="1188"/>
                    <a:pt x="8349" y="1217"/>
                    <a:pt x="8377" y="1217"/>
                  </a:cubicBezTo>
                  <a:cubicBezTo>
                    <a:pt x="8757" y="1360"/>
                    <a:pt x="9152" y="1433"/>
                    <a:pt x="9550" y="1433"/>
                  </a:cubicBezTo>
                  <a:cubicBezTo>
                    <a:pt x="9821" y="1433"/>
                    <a:pt x="10094" y="1399"/>
                    <a:pt x="10365" y="1330"/>
                  </a:cubicBezTo>
                  <a:cubicBezTo>
                    <a:pt x="10823" y="1188"/>
                    <a:pt x="11164" y="963"/>
                    <a:pt x="11607" y="963"/>
                  </a:cubicBezTo>
                  <a:cubicBezTo>
                    <a:pt x="11740" y="963"/>
                    <a:pt x="11883" y="983"/>
                    <a:pt x="12040" y="1032"/>
                  </a:cubicBezTo>
                  <a:cubicBezTo>
                    <a:pt x="12296" y="1132"/>
                    <a:pt x="12551" y="1217"/>
                    <a:pt x="12807" y="1273"/>
                  </a:cubicBezTo>
                  <a:cubicBezTo>
                    <a:pt x="12856" y="1281"/>
                    <a:pt x="12906" y="1284"/>
                    <a:pt x="12955" y="1284"/>
                  </a:cubicBezTo>
                  <a:cubicBezTo>
                    <a:pt x="13286" y="1284"/>
                    <a:pt x="13607" y="1135"/>
                    <a:pt x="13928" y="1061"/>
                  </a:cubicBezTo>
                  <a:cubicBezTo>
                    <a:pt x="14045" y="1031"/>
                    <a:pt x="14144" y="1017"/>
                    <a:pt x="14234" y="1017"/>
                  </a:cubicBezTo>
                  <a:cubicBezTo>
                    <a:pt x="14485" y="1017"/>
                    <a:pt x="14665" y="1120"/>
                    <a:pt x="14937" y="1245"/>
                  </a:cubicBezTo>
                  <a:cubicBezTo>
                    <a:pt x="15242" y="1393"/>
                    <a:pt x="15540" y="1423"/>
                    <a:pt x="15870" y="1423"/>
                  </a:cubicBezTo>
                  <a:cubicBezTo>
                    <a:pt x="15985" y="1423"/>
                    <a:pt x="16104" y="1419"/>
                    <a:pt x="16229" y="1415"/>
                  </a:cubicBezTo>
                  <a:cubicBezTo>
                    <a:pt x="16882" y="1401"/>
                    <a:pt x="17535" y="1302"/>
                    <a:pt x="18160" y="1117"/>
                  </a:cubicBezTo>
                  <a:cubicBezTo>
                    <a:pt x="18188" y="1146"/>
                    <a:pt x="18230" y="1174"/>
                    <a:pt x="18287" y="1174"/>
                  </a:cubicBezTo>
                  <a:cubicBezTo>
                    <a:pt x="18666" y="1247"/>
                    <a:pt x="19050" y="1283"/>
                    <a:pt x="19435" y="1283"/>
                  </a:cubicBezTo>
                  <a:cubicBezTo>
                    <a:pt x="19874" y="1283"/>
                    <a:pt x="20313" y="1236"/>
                    <a:pt x="20744" y="1146"/>
                  </a:cubicBezTo>
                  <a:cubicBezTo>
                    <a:pt x="20766" y="1190"/>
                    <a:pt x="20814" y="1226"/>
                    <a:pt x="20861" y="1226"/>
                  </a:cubicBezTo>
                  <a:cubicBezTo>
                    <a:pt x="20874" y="1226"/>
                    <a:pt x="20887" y="1223"/>
                    <a:pt x="20900" y="1217"/>
                  </a:cubicBezTo>
                  <a:lnTo>
                    <a:pt x="21255" y="1103"/>
                  </a:lnTo>
                  <a:cubicBezTo>
                    <a:pt x="21668" y="1287"/>
                    <a:pt x="22152" y="1358"/>
                    <a:pt x="22648" y="1358"/>
                  </a:cubicBezTo>
                  <a:cubicBezTo>
                    <a:pt x="23259" y="1358"/>
                    <a:pt x="23888" y="1251"/>
                    <a:pt x="24421" y="1117"/>
                  </a:cubicBezTo>
                  <a:lnTo>
                    <a:pt x="24605" y="1117"/>
                  </a:lnTo>
                  <a:cubicBezTo>
                    <a:pt x="24904" y="1267"/>
                    <a:pt x="25247" y="1328"/>
                    <a:pt x="25601" y="1328"/>
                  </a:cubicBezTo>
                  <a:cubicBezTo>
                    <a:pt x="26122" y="1328"/>
                    <a:pt x="26668" y="1195"/>
                    <a:pt x="27133" y="1018"/>
                  </a:cubicBezTo>
                  <a:lnTo>
                    <a:pt x="27445" y="1004"/>
                  </a:lnTo>
                  <a:cubicBezTo>
                    <a:pt x="28169" y="1100"/>
                    <a:pt x="28893" y="1147"/>
                    <a:pt x="29623" y="1147"/>
                  </a:cubicBezTo>
                  <a:cubicBezTo>
                    <a:pt x="29867" y="1147"/>
                    <a:pt x="30111" y="1142"/>
                    <a:pt x="30356" y="1132"/>
                  </a:cubicBezTo>
                  <a:cubicBezTo>
                    <a:pt x="30366" y="1175"/>
                    <a:pt x="30402" y="1193"/>
                    <a:pt x="30444" y="1193"/>
                  </a:cubicBezTo>
                  <a:cubicBezTo>
                    <a:pt x="30457" y="1193"/>
                    <a:pt x="30470" y="1192"/>
                    <a:pt x="30483" y="1188"/>
                  </a:cubicBezTo>
                  <a:lnTo>
                    <a:pt x="30711" y="1117"/>
                  </a:lnTo>
                  <a:cubicBezTo>
                    <a:pt x="31241" y="1212"/>
                    <a:pt x="31785" y="1303"/>
                    <a:pt x="32325" y="1303"/>
                  </a:cubicBezTo>
                  <a:cubicBezTo>
                    <a:pt x="32753" y="1303"/>
                    <a:pt x="33178" y="1246"/>
                    <a:pt x="33593" y="1089"/>
                  </a:cubicBezTo>
                  <a:cubicBezTo>
                    <a:pt x="33635" y="1061"/>
                    <a:pt x="33692" y="1032"/>
                    <a:pt x="33721" y="990"/>
                  </a:cubicBezTo>
                  <a:cubicBezTo>
                    <a:pt x="33735" y="990"/>
                    <a:pt x="33763" y="1004"/>
                    <a:pt x="33777" y="1004"/>
                  </a:cubicBezTo>
                  <a:cubicBezTo>
                    <a:pt x="34139" y="1083"/>
                    <a:pt x="34505" y="1121"/>
                    <a:pt x="34870" y="1121"/>
                  </a:cubicBezTo>
                  <a:cubicBezTo>
                    <a:pt x="35422" y="1121"/>
                    <a:pt x="35973" y="1033"/>
                    <a:pt x="36503" y="862"/>
                  </a:cubicBezTo>
                  <a:lnTo>
                    <a:pt x="37398" y="876"/>
                  </a:lnTo>
                  <a:lnTo>
                    <a:pt x="37668" y="876"/>
                  </a:lnTo>
                  <a:cubicBezTo>
                    <a:pt x="38019" y="938"/>
                    <a:pt x="38375" y="971"/>
                    <a:pt x="38730" y="971"/>
                  </a:cubicBezTo>
                  <a:cubicBezTo>
                    <a:pt x="39020" y="971"/>
                    <a:pt x="39311" y="949"/>
                    <a:pt x="39599" y="904"/>
                  </a:cubicBezTo>
                  <a:lnTo>
                    <a:pt x="39684" y="904"/>
                  </a:lnTo>
                  <a:cubicBezTo>
                    <a:pt x="40181" y="919"/>
                    <a:pt x="40649" y="975"/>
                    <a:pt x="41104" y="1018"/>
                  </a:cubicBezTo>
                  <a:cubicBezTo>
                    <a:pt x="41302" y="1059"/>
                    <a:pt x="41505" y="1081"/>
                    <a:pt x="41711" y="1081"/>
                  </a:cubicBezTo>
                  <a:cubicBezTo>
                    <a:pt x="41858" y="1081"/>
                    <a:pt x="42006" y="1070"/>
                    <a:pt x="42154" y="1046"/>
                  </a:cubicBezTo>
                  <a:cubicBezTo>
                    <a:pt x="42410" y="1032"/>
                    <a:pt x="42651" y="1004"/>
                    <a:pt x="42907" y="947"/>
                  </a:cubicBezTo>
                  <a:cubicBezTo>
                    <a:pt x="43205" y="876"/>
                    <a:pt x="43489" y="819"/>
                    <a:pt x="43773" y="777"/>
                  </a:cubicBezTo>
                  <a:cubicBezTo>
                    <a:pt x="43801" y="791"/>
                    <a:pt x="43830" y="805"/>
                    <a:pt x="43858" y="819"/>
                  </a:cubicBezTo>
                  <a:cubicBezTo>
                    <a:pt x="44426" y="961"/>
                    <a:pt x="44994" y="1061"/>
                    <a:pt x="45562" y="1132"/>
                  </a:cubicBezTo>
                  <a:cubicBezTo>
                    <a:pt x="45600" y="1169"/>
                    <a:pt x="45650" y="1188"/>
                    <a:pt x="45705" y="1188"/>
                  </a:cubicBezTo>
                  <a:cubicBezTo>
                    <a:pt x="45732" y="1188"/>
                    <a:pt x="45761" y="1184"/>
                    <a:pt x="45789" y="1174"/>
                  </a:cubicBezTo>
                  <a:lnTo>
                    <a:pt x="45817" y="1160"/>
                  </a:lnTo>
                  <a:cubicBezTo>
                    <a:pt x="46037" y="1179"/>
                    <a:pt x="46255" y="1192"/>
                    <a:pt x="46461" y="1192"/>
                  </a:cubicBezTo>
                  <a:cubicBezTo>
                    <a:pt x="47004" y="1192"/>
                    <a:pt x="47468" y="1109"/>
                    <a:pt x="47663" y="862"/>
                  </a:cubicBezTo>
                  <a:cubicBezTo>
                    <a:pt x="47720" y="833"/>
                    <a:pt x="47777" y="805"/>
                    <a:pt x="47819" y="762"/>
                  </a:cubicBezTo>
                  <a:cubicBezTo>
                    <a:pt x="48600" y="917"/>
                    <a:pt x="49389" y="996"/>
                    <a:pt x="50179" y="996"/>
                  </a:cubicBezTo>
                  <a:cubicBezTo>
                    <a:pt x="50481" y="996"/>
                    <a:pt x="50783" y="985"/>
                    <a:pt x="51085" y="961"/>
                  </a:cubicBezTo>
                  <a:cubicBezTo>
                    <a:pt x="51113" y="961"/>
                    <a:pt x="51142" y="961"/>
                    <a:pt x="51170" y="947"/>
                  </a:cubicBezTo>
                  <a:cubicBezTo>
                    <a:pt x="51213" y="975"/>
                    <a:pt x="51255" y="1004"/>
                    <a:pt x="51312" y="1004"/>
                  </a:cubicBezTo>
                  <a:cubicBezTo>
                    <a:pt x="51523" y="1021"/>
                    <a:pt x="51739" y="1033"/>
                    <a:pt x="51953" y="1033"/>
                  </a:cubicBezTo>
                  <a:cubicBezTo>
                    <a:pt x="52086" y="1033"/>
                    <a:pt x="52218" y="1029"/>
                    <a:pt x="52348" y="1018"/>
                  </a:cubicBezTo>
                  <a:lnTo>
                    <a:pt x="52348" y="123"/>
                  </a:lnTo>
                  <a:cubicBezTo>
                    <a:pt x="52274" y="116"/>
                    <a:pt x="52200" y="113"/>
                    <a:pt x="52125" y="113"/>
                  </a:cubicBezTo>
                  <a:cubicBezTo>
                    <a:pt x="51757" y="113"/>
                    <a:pt x="51387" y="199"/>
                    <a:pt x="51056" y="365"/>
                  </a:cubicBezTo>
                  <a:cubicBezTo>
                    <a:pt x="50784" y="183"/>
                    <a:pt x="50457" y="147"/>
                    <a:pt x="50133" y="147"/>
                  </a:cubicBezTo>
                  <a:cubicBezTo>
                    <a:pt x="50052" y="147"/>
                    <a:pt x="49972" y="149"/>
                    <a:pt x="49892" y="152"/>
                  </a:cubicBezTo>
                  <a:cubicBezTo>
                    <a:pt x="49353" y="152"/>
                    <a:pt x="48813" y="194"/>
                    <a:pt x="48274" y="265"/>
                  </a:cubicBezTo>
                  <a:cubicBezTo>
                    <a:pt x="48231" y="237"/>
                    <a:pt x="48174" y="223"/>
                    <a:pt x="48117" y="223"/>
                  </a:cubicBezTo>
                  <a:lnTo>
                    <a:pt x="47890" y="223"/>
                  </a:lnTo>
                  <a:cubicBezTo>
                    <a:pt x="47812" y="95"/>
                    <a:pt x="47672" y="22"/>
                    <a:pt x="47532" y="22"/>
                  </a:cubicBezTo>
                  <a:cubicBezTo>
                    <a:pt x="47470" y="22"/>
                    <a:pt x="47407" y="36"/>
                    <a:pt x="47351" y="67"/>
                  </a:cubicBezTo>
                  <a:cubicBezTo>
                    <a:pt x="47202" y="23"/>
                    <a:pt x="47032" y="8"/>
                    <a:pt x="46865" y="8"/>
                  </a:cubicBezTo>
                  <a:cubicBezTo>
                    <a:pt x="46601" y="8"/>
                    <a:pt x="46343" y="44"/>
                    <a:pt x="46186" y="52"/>
                  </a:cubicBezTo>
                  <a:cubicBezTo>
                    <a:pt x="45434" y="52"/>
                    <a:pt x="44696" y="138"/>
                    <a:pt x="43957" y="294"/>
                  </a:cubicBezTo>
                  <a:lnTo>
                    <a:pt x="43929" y="294"/>
                  </a:lnTo>
                  <a:cubicBezTo>
                    <a:pt x="43872" y="294"/>
                    <a:pt x="43830" y="308"/>
                    <a:pt x="43787" y="336"/>
                  </a:cubicBezTo>
                  <a:lnTo>
                    <a:pt x="43247" y="365"/>
                  </a:lnTo>
                  <a:cubicBezTo>
                    <a:pt x="43219" y="336"/>
                    <a:pt x="43191" y="322"/>
                    <a:pt x="43162" y="308"/>
                  </a:cubicBezTo>
                  <a:cubicBezTo>
                    <a:pt x="42799" y="219"/>
                    <a:pt x="42427" y="173"/>
                    <a:pt x="42055" y="173"/>
                  </a:cubicBezTo>
                  <a:cubicBezTo>
                    <a:pt x="41656" y="173"/>
                    <a:pt x="41259" y="226"/>
                    <a:pt x="40876" y="336"/>
                  </a:cubicBezTo>
                  <a:cubicBezTo>
                    <a:pt x="40777" y="308"/>
                    <a:pt x="40692" y="294"/>
                    <a:pt x="40607" y="280"/>
                  </a:cubicBezTo>
                  <a:cubicBezTo>
                    <a:pt x="40588" y="276"/>
                    <a:pt x="40570" y="274"/>
                    <a:pt x="40553" y="274"/>
                  </a:cubicBezTo>
                  <a:cubicBezTo>
                    <a:pt x="40434" y="274"/>
                    <a:pt x="40335" y="355"/>
                    <a:pt x="40323" y="478"/>
                  </a:cubicBezTo>
                  <a:lnTo>
                    <a:pt x="40294" y="478"/>
                  </a:lnTo>
                  <a:cubicBezTo>
                    <a:pt x="40266" y="393"/>
                    <a:pt x="40209" y="322"/>
                    <a:pt x="40124" y="294"/>
                  </a:cubicBezTo>
                  <a:cubicBezTo>
                    <a:pt x="39625" y="99"/>
                    <a:pt x="39095" y="0"/>
                    <a:pt x="385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13"/>
            <p:cNvSpPr/>
            <p:nvPr/>
          </p:nvSpPr>
          <p:spPr>
            <a:xfrm>
              <a:off x="438200" y="930125"/>
              <a:ext cx="118200" cy="134125"/>
            </a:xfrm>
            <a:custGeom>
              <a:avLst/>
              <a:gdLst/>
              <a:ahLst/>
              <a:cxnLst/>
              <a:rect l="l" t="t" r="r" b="b"/>
              <a:pathLst>
                <a:path w="4728" h="5365" extrusionOk="0">
                  <a:moveTo>
                    <a:pt x="1142" y="0"/>
                  </a:moveTo>
                  <a:cubicBezTo>
                    <a:pt x="1006" y="0"/>
                    <a:pt x="856" y="137"/>
                    <a:pt x="885" y="298"/>
                  </a:cubicBezTo>
                  <a:cubicBezTo>
                    <a:pt x="1027" y="894"/>
                    <a:pt x="1098" y="1519"/>
                    <a:pt x="1098" y="2144"/>
                  </a:cubicBezTo>
                  <a:cubicBezTo>
                    <a:pt x="1041" y="2158"/>
                    <a:pt x="999" y="2215"/>
                    <a:pt x="970" y="2272"/>
                  </a:cubicBezTo>
                  <a:cubicBezTo>
                    <a:pt x="942" y="2357"/>
                    <a:pt x="913" y="2456"/>
                    <a:pt x="885" y="2527"/>
                  </a:cubicBezTo>
                  <a:lnTo>
                    <a:pt x="828" y="2527"/>
                  </a:lnTo>
                  <a:cubicBezTo>
                    <a:pt x="828" y="2513"/>
                    <a:pt x="828" y="2485"/>
                    <a:pt x="814" y="2470"/>
                  </a:cubicBezTo>
                  <a:lnTo>
                    <a:pt x="644" y="3109"/>
                  </a:lnTo>
                  <a:cubicBezTo>
                    <a:pt x="672" y="3123"/>
                    <a:pt x="700" y="3123"/>
                    <a:pt x="729" y="3123"/>
                  </a:cubicBezTo>
                  <a:cubicBezTo>
                    <a:pt x="686" y="3265"/>
                    <a:pt x="672" y="3407"/>
                    <a:pt x="700" y="3549"/>
                  </a:cubicBezTo>
                  <a:cubicBezTo>
                    <a:pt x="459" y="4061"/>
                    <a:pt x="260" y="4586"/>
                    <a:pt x="61" y="5097"/>
                  </a:cubicBezTo>
                  <a:cubicBezTo>
                    <a:pt x="0" y="5255"/>
                    <a:pt x="145" y="5364"/>
                    <a:pt x="278" y="5364"/>
                  </a:cubicBezTo>
                  <a:cubicBezTo>
                    <a:pt x="360" y="5364"/>
                    <a:pt x="437" y="5322"/>
                    <a:pt x="459" y="5225"/>
                  </a:cubicBezTo>
                  <a:cubicBezTo>
                    <a:pt x="658" y="4770"/>
                    <a:pt x="857" y="4288"/>
                    <a:pt x="1041" y="3819"/>
                  </a:cubicBezTo>
                  <a:lnTo>
                    <a:pt x="1212" y="3819"/>
                  </a:lnTo>
                  <a:cubicBezTo>
                    <a:pt x="1272" y="3928"/>
                    <a:pt x="1394" y="3996"/>
                    <a:pt x="1526" y="3996"/>
                  </a:cubicBezTo>
                  <a:cubicBezTo>
                    <a:pt x="1549" y="3996"/>
                    <a:pt x="1572" y="3994"/>
                    <a:pt x="1595" y="3990"/>
                  </a:cubicBezTo>
                  <a:cubicBezTo>
                    <a:pt x="1652" y="4018"/>
                    <a:pt x="1708" y="4032"/>
                    <a:pt x="1765" y="4046"/>
                  </a:cubicBezTo>
                  <a:cubicBezTo>
                    <a:pt x="1821" y="4059"/>
                    <a:pt x="1877" y="4066"/>
                    <a:pt x="1934" y="4066"/>
                  </a:cubicBezTo>
                  <a:cubicBezTo>
                    <a:pt x="2065" y="4066"/>
                    <a:pt x="2195" y="4031"/>
                    <a:pt x="2305" y="3961"/>
                  </a:cubicBezTo>
                  <a:cubicBezTo>
                    <a:pt x="2376" y="3961"/>
                    <a:pt x="2447" y="3947"/>
                    <a:pt x="2504" y="3933"/>
                  </a:cubicBezTo>
                  <a:lnTo>
                    <a:pt x="2575" y="3933"/>
                  </a:lnTo>
                  <a:cubicBezTo>
                    <a:pt x="2617" y="3933"/>
                    <a:pt x="2674" y="3933"/>
                    <a:pt x="2717" y="3919"/>
                  </a:cubicBezTo>
                  <a:cubicBezTo>
                    <a:pt x="2759" y="3933"/>
                    <a:pt x="2788" y="3933"/>
                    <a:pt x="2830" y="3933"/>
                  </a:cubicBezTo>
                  <a:lnTo>
                    <a:pt x="2844" y="3947"/>
                  </a:lnTo>
                  <a:cubicBezTo>
                    <a:pt x="2911" y="3995"/>
                    <a:pt x="2978" y="4015"/>
                    <a:pt x="3045" y="4015"/>
                  </a:cubicBezTo>
                  <a:cubicBezTo>
                    <a:pt x="3234" y="4015"/>
                    <a:pt x="3414" y="3853"/>
                    <a:pt x="3540" y="3706"/>
                  </a:cubicBezTo>
                  <a:lnTo>
                    <a:pt x="3568" y="3677"/>
                  </a:lnTo>
                  <a:cubicBezTo>
                    <a:pt x="3668" y="3890"/>
                    <a:pt x="3767" y="4089"/>
                    <a:pt x="3895" y="4288"/>
                  </a:cubicBezTo>
                  <a:cubicBezTo>
                    <a:pt x="3943" y="4362"/>
                    <a:pt x="4012" y="4393"/>
                    <a:pt x="4080" y="4393"/>
                  </a:cubicBezTo>
                  <a:cubicBezTo>
                    <a:pt x="4232" y="4393"/>
                    <a:pt x="4381" y="4237"/>
                    <a:pt x="4293" y="4061"/>
                  </a:cubicBezTo>
                  <a:cubicBezTo>
                    <a:pt x="4151" y="3833"/>
                    <a:pt x="4009" y="3620"/>
                    <a:pt x="3852" y="3422"/>
                  </a:cubicBezTo>
                  <a:cubicBezTo>
                    <a:pt x="3824" y="3393"/>
                    <a:pt x="3810" y="3379"/>
                    <a:pt x="3796" y="3351"/>
                  </a:cubicBezTo>
                  <a:cubicBezTo>
                    <a:pt x="3810" y="3280"/>
                    <a:pt x="3824" y="3209"/>
                    <a:pt x="3824" y="3138"/>
                  </a:cubicBezTo>
                  <a:lnTo>
                    <a:pt x="4151" y="2428"/>
                  </a:lnTo>
                  <a:lnTo>
                    <a:pt x="4151" y="2428"/>
                  </a:lnTo>
                  <a:cubicBezTo>
                    <a:pt x="4108" y="2442"/>
                    <a:pt x="4065" y="2470"/>
                    <a:pt x="4037" y="2513"/>
                  </a:cubicBezTo>
                  <a:cubicBezTo>
                    <a:pt x="4023" y="2485"/>
                    <a:pt x="3994" y="2456"/>
                    <a:pt x="3966" y="2442"/>
                  </a:cubicBezTo>
                  <a:cubicBezTo>
                    <a:pt x="3952" y="2371"/>
                    <a:pt x="3952" y="2300"/>
                    <a:pt x="3923" y="2229"/>
                  </a:cubicBezTo>
                  <a:cubicBezTo>
                    <a:pt x="3923" y="2215"/>
                    <a:pt x="3923" y="2201"/>
                    <a:pt x="3923" y="2172"/>
                  </a:cubicBezTo>
                  <a:cubicBezTo>
                    <a:pt x="3938" y="2144"/>
                    <a:pt x="3923" y="2101"/>
                    <a:pt x="3881" y="2073"/>
                  </a:cubicBezTo>
                  <a:cubicBezTo>
                    <a:pt x="4136" y="1732"/>
                    <a:pt x="4378" y="1391"/>
                    <a:pt x="4619" y="1036"/>
                  </a:cubicBezTo>
                  <a:cubicBezTo>
                    <a:pt x="4728" y="868"/>
                    <a:pt x="4561" y="700"/>
                    <a:pt x="4402" y="700"/>
                  </a:cubicBezTo>
                  <a:cubicBezTo>
                    <a:pt x="4332" y="700"/>
                    <a:pt x="4265" y="732"/>
                    <a:pt x="4222" y="809"/>
                  </a:cubicBezTo>
                  <a:cubicBezTo>
                    <a:pt x="4009" y="1193"/>
                    <a:pt x="3796" y="1576"/>
                    <a:pt x="3597" y="1959"/>
                  </a:cubicBezTo>
                  <a:lnTo>
                    <a:pt x="3583" y="1959"/>
                  </a:lnTo>
                  <a:cubicBezTo>
                    <a:pt x="3497" y="1897"/>
                    <a:pt x="3394" y="1864"/>
                    <a:pt x="3292" y="1864"/>
                  </a:cubicBezTo>
                  <a:cubicBezTo>
                    <a:pt x="3209" y="1864"/>
                    <a:pt x="3128" y="1886"/>
                    <a:pt x="3057" y="1931"/>
                  </a:cubicBezTo>
                  <a:cubicBezTo>
                    <a:pt x="3011" y="1902"/>
                    <a:pt x="2959" y="1887"/>
                    <a:pt x="2908" y="1887"/>
                  </a:cubicBezTo>
                  <a:cubicBezTo>
                    <a:pt x="2832" y="1887"/>
                    <a:pt x="2759" y="1920"/>
                    <a:pt x="2717" y="1988"/>
                  </a:cubicBezTo>
                  <a:cubicBezTo>
                    <a:pt x="2717" y="1973"/>
                    <a:pt x="2688" y="1945"/>
                    <a:pt x="2688" y="1917"/>
                  </a:cubicBezTo>
                  <a:cubicBezTo>
                    <a:pt x="2639" y="1834"/>
                    <a:pt x="2550" y="1790"/>
                    <a:pt x="2463" y="1790"/>
                  </a:cubicBezTo>
                  <a:cubicBezTo>
                    <a:pt x="2400" y="1790"/>
                    <a:pt x="2338" y="1812"/>
                    <a:pt x="2291" y="1860"/>
                  </a:cubicBezTo>
                  <a:lnTo>
                    <a:pt x="2248" y="1917"/>
                  </a:lnTo>
                  <a:cubicBezTo>
                    <a:pt x="2220" y="1931"/>
                    <a:pt x="2205" y="1931"/>
                    <a:pt x="2191" y="1945"/>
                  </a:cubicBezTo>
                  <a:cubicBezTo>
                    <a:pt x="2139" y="1905"/>
                    <a:pt x="2080" y="1885"/>
                    <a:pt x="2022" y="1885"/>
                  </a:cubicBezTo>
                  <a:cubicBezTo>
                    <a:pt x="1939" y="1885"/>
                    <a:pt x="1858" y="1926"/>
                    <a:pt x="1808" y="2002"/>
                  </a:cubicBezTo>
                  <a:cubicBezTo>
                    <a:pt x="1779" y="2044"/>
                    <a:pt x="1751" y="2087"/>
                    <a:pt x="1723" y="2144"/>
                  </a:cubicBezTo>
                  <a:cubicBezTo>
                    <a:pt x="1723" y="2130"/>
                    <a:pt x="1708" y="2115"/>
                    <a:pt x="1708" y="2087"/>
                  </a:cubicBezTo>
                  <a:cubicBezTo>
                    <a:pt x="1680" y="2030"/>
                    <a:pt x="1637" y="1988"/>
                    <a:pt x="1581" y="1959"/>
                  </a:cubicBezTo>
                  <a:cubicBezTo>
                    <a:pt x="1652" y="1335"/>
                    <a:pt x="1552" y="696"/>
                    <a:pt x="1311" y="114"/>
                  </a:cubicBezTo>
                  <a:cubicBezTo>
                    <a:pt x="1273" y="34"/>
                    <a:pt x="1209" y="0"/>
                    <a:pt x="114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13"/>
            <p:cNvSpPr/>
            <p:nvPr/>
          </p:nvSpPr>
          <p:spPr>
            <a:xfrm>
              <a:off x="873375" y="930125"/>
              <a:ext cx="117850" cy="134125"/>
            </a:xfrm>
            <a:custGeom>
              <a:avLst/>
              <a:gdLst/>
              <a:ahLst/>
              <a:cxnLst/>
              <a:rect l="l" t="t" r="r" b="b"/>
              <a:pathLst>
                <a:path w="4714" h="5365" extrusionOk="0">
                  <a:moveTo>
                    <a:pt x="1138" y="0"/>
                  </a:moveTo>
                  <a:cubicBezTo>
                    <a:pt x="1006" y="0"/>
                    <a:pt x="856" y="137"/>
                    <a:pt x="885" y="298"/>
                  </a:cubicBezTo>
                  <a:cubicBezTo>
                    <a:pt x="1027" y="894"/>
                    <a:pt x="1098" y="1519"/>
                    <a:pt x="1098" y="2144"/>
                  </a:cubicBezTo>
                  <a:cubicBezTo>
                    <a:pt x="1041" y="2158"/>
                    <a:pt x="984" y="2215"/>
                    <a:pt x="970" y="2272"/>
                  </a:cubicBezTo>
                  <a:cubicBezTo>
                    <a:pt x="942" y="2357"/>
                    <a:pt x="913" y="2456"/>
                    <a:pt x="885" y="2527"/>
                  </a:cubicBezTo>
                  <a:lnTo>
                    <a:pt x="828" y="2527"/>
                  </a:lnTo>
                  <a:cubicBezTo>
                    <a:pt x="828" y="2513"/>
                    <a:pt x="828" y="2485"/>
                    <a:pt x="814" y="2470"/>
                  </a:cubicBezTo>
                  <a:lnTo>
                    <a:pt x="643" y="3109"/>
                  </a:lnTo>
                  <a:cubicBezTo>
                    <a:pt x="672" y="3123"/>
                    <a:pt x="700" y="3123"/>
                    <a:pt x="729" y="3123"/>
                  </a:cubicBezTo>
                  <a:cubicBezTo>
                    <a:pt x="686" y="3265"/>
                    <a:pt x="672" y="3407"/>
                    <a:pt x="700" y="3549"/>
                  </a:cubicBezTo>
                  <a:cubicBezTo>
                    <a:pt x="459" y="4061"/>
                    <a:pt x="260" y="4586"/>
                    <a:pt x="61" y="5111"/>
                  </a:cubicBezTo>
                  <a:cubicBezTo>
                    <a:pt x="0" y="5259"/>
                    <a:pt x="143" y="5365"/>
                    <a:pt x="275" y="5365"/>
                  </a:cubicBezTo>
                  <a:cubicBezTo>
                    <a:pt x="358" y="5365"/>
                    <a:pt x="437" y="5323"/>
                    <a:pt x="459" y="5225"/>
                  </a:cubicBezTo>
                  <a:cubicBezTo>
                    <a:pt x="658" y="4770"/>
                    <a:pt x="871" y="4302"/>
                    <a:pt x="1055" y="3819"/>
                  </a:cubicBezTo>
                  <a:lnTo>
                    <a:pt x="1069" y="3819"/>
                  </a:lnTo>
                  <a:cubicBezTo>
                    <a:pt x="1091" y="3826"/>
                    <a:pt x="1116" y="3830"/>
                    <a:pt x="1140" y="3830"/>
                  </a:cubicBezTo>
                  <a:cubicBezTo>
                    <a:pt x="1165" y="3830"/>
                    <a:pt x="1190" y="3826"/>
                    <a:pt x="1211" y="3819"/>
                  </a:cubicBezTo>
                  <a:cubicBezTo>
                    <a:pt x="1272" y="3928"/>
                    <a:pt x="1394" y="3996"/>
                    <a:pt x="1526" y="3996"/>
                  </a:cubicBezTo>
                  <a:cubicBezTo>
                    <a:pt x="1549" y="3996"/>
                    <a:pt x="1572" y="3994"/>
                    <a:pt x="1595" y="3990"/>
                  </a:cubicBezTo>
                  <a:cubicBezTo>
                    <a:pt x="1698" y="4041"/>
                    <a:pt x="1811" y="4067"/>
                    <a:pt x="1923" y="4067"/>
                  </a:cubicBezTo>
                  <a:cubicBezTo>
                    <a:pt x="2056" y="4067"/>
                    <a:pt x="2189" y="4031"/>
                    <a:pt x="2305" y="3961"/>
                  </a:cubicBezTo>
                  <a:cubicBezTo>
                    <a:pt x="2376" y="3961"/>
                    <a:pt x="2447" y="3961"/>
                    <a:pt x="2503" y="3933"/>
                  </a:cubicBezTo>
                  <a:lnTo>
                    <a:pt x="2574" y="3933"/>
                  </a:lnTo>
                  <a:cubicBezTo>
                    <a:pt x="2617" y="3933"/>
                    <a:pt x="2674" y="3933"/>
                    <a:pt x="2716" y="3919"/>
                  </a:cubicBezTo>
                  <a:cubicBezTo>
                    <a:pt x="2759" y="3933"/>
                    <a:pt x="2787" y="3933"/>
                    <a:pt x="2830" y="3933"/>
                  </a:cubicBezTo>
                  <a:lnTo>
                    <a:pt x="2844" y="3947"/>
                  </a:lnTo>
                  <a:cubicBezTo>
                    <a:pt x="2912" y="3999"/>
                    <a:pt x="2980" y="4021"/>
                    <a:pt x="3047" y="4021"/>
                  </a:cubicBezTo>
                  <a:cubicBezTo>
                    <a:pt x="3235" y="4021"/>
                    <a:pt x="3414" y="3852"/>
                    <a:pt x="3540" y="3706"/>
                  </a:cubicBezTo>
                  <a:lnTo>
                    <a:pt x="3568" y="3677"/>
                  </a:lnTo>
                  <a:cubicBezTo>
                    <a:pt x="3653" y="3890"/>
                    <a:pt x="3753" y="4089"/>
                    <a:pt x="3881" y="4288"/>
                  </a:cubicBezTo>
                  <a:cubicBezTo>
                    <a:pt x="3930" y="4378"/>
                    <a:pt x="4004" y="4415"/>
                    <a:pt x="4077" y="4415"/>
                  </a:cubicBezTo>
                  <a:cubicBezTo>
                    <a:pt x="4234" y="4415"/>
                    <a:pt x="4385" y="4245"/>
                    <a:pt x="4278" y="4061"/>
                  </a:cubicBezTo>
                  <a:cubicBezTo>
                    <a:pt x="4150" y="3833"/>
                    <a:pt x="3994" y="3620"/>
                    <a:pt x="3838" y="3422"/>
                  </a:cubicBezTo>
                  <a:lnTo>
                    <a:pt x="3781" y="3351"/>
                  </a:lnTo>
                  <a:cubicBezTo>
                    <a:pt x="3795" y="3280"/>
                    <a:pt x="3810" y="3209"/>
                    <a:pt x="3810" y="3138"/>
                  </a:cubicBezTo>
                  <a:lnTo>
                    <a:pt x="4136" y="2428"/>
                  </a:lnTo>
                  <a:lnTo>
                    <a:pt x="4136" y="2428"/>
                  </a:lnTo>
                  <a:cubicBezTo>
                    <a:pt x="4094" y="2442"/>
                    <a:pt x="4051" y="2470"/>
                    <a:pt x="4023" y="2513"/>
                  </a:cubicBezTo>
                  <a:cubicBezTo>
                    <a:pt x="4008" y="2485"/>
                    <a:pt x="3980" y="2456"/>
                    <a:pt x="3952" y="2442"/>
                  </a:cubicBezTo>
                  <a:cubicBezTo>
                    <a:pt x="3952" y="2371"/>
                    <a:pt x="3937" y="2300"/>
                    <a:pt x="3909" y="2229"/>
                  </a:cubicBezTo>
                  <a:lnTo>
                    <a:pt x="3909" y="2172"/>
                  </a:lnTo>
                  <a:cubicBezTo>
                    <a:pt x="3923" y="2144"/>
                    <a:pt x="3909" y="2101"/>
                    <a:pt x="3881" y="2073"/>
                  </a:cubicBezTo>
                  <a:cubicBezTo>
                    <a:pt x="4122" y="1732"/>
                    <a:pt x="4363" y="1391"/>
                    <a:pt x="4605" y="1036"/>
                  </a:cubicBezTo>
                  <a:cubicBezTo>
                    <a:pt x="4714" y="868"/>
                    <a:pt x="4547" y="700"/>
                    <a:pt x="4387" y="700"/>
                  </a:cubicBezTo>
                  <a:cubicBezTo>
                    <a:pt x="4318" y="700"/>
                    <a:pt x="4250" y="732"/>
                    <a:pt x="4207" y="809"/>
                  </a:cubicBezTo>
                  <a:cubicBezTo>
                    <a:pt x="3994" y="1193"/>
                    <a:pt x="3795" y="1576"/>
                    <a:pt x="3582" y="1959"/>
                  </a:cubicBezTo>
                  <a:cubicBezTo>
                    <a:pt x="3497" y="1897"/>
                    <a:pt x="3394" y="1864"/>
                    <a:pt x="3290" y="1864"/>
                  </a:cubicBezTo>
                  <a:cubicBezTo>
                    <a:pt x="3205" y="1864"/>
                    <a:pt x="3120" y="1886"/>
                    <a:pt x="3043" y="1931"/>
                  </a:cubicBezTo>
                  <a:cubicBezTo>
                    <a:pt x="2997" y="1902"/>
                    <a:pt x="2947" y="1887"/>
                    <a:pt x="2897" y="1887"/>
                  </a:cubicBezTo>
                  <a:cubicBezTo>
                    <a:pt x="2824" y="1887"/>
                    <a:pt x="2753" y="1920"/>
                    <a:pt x="2702" y="1988"/>
                  </a:cubicBezTo>
                  <a:cubicBezTo>
                    <a:pt x="2688" y="1973"/>
                    <a:pt x="2688" y="1945"/>
                    <a:pt x="2674" y="1917"/>
                  </a:cubicBezTo>
                  <a:cubicBezTo>
                    <a:pt x="2626" y="1838"/>
                    <a:pt x="2548" y="1798"/>
                    <a:pt x="2469" y="1798"/>
                  </a:cubicBezTo>
                  <a:cubicBezTo>
                    <a:pt x="2405" y="1798"/>
                    <a:pt x="2341" y="1824"/>
                    <a:pt x="2290" y="1874"/>
                  </a:cubicBezTo>
                  <a:lnTo>
                    <a:pt x="2234" y="1917"/>
                  </a:lnTo>
                  <a:cubicBezTo>
                    <a:pt x="2219" y="1931"/>
                    <a:pt x="2205" y="1931"/>
                    <a:pt x="2177" y="1945"/>
                  </a:cubicBezTo>
                  <a:cubicBezTo>
                    <a:pt x="2131" y="1905"/>
                    <a:pt x="2075" y="1885"/>
                    <a:pt x="2019" y="1885"/>
                  </a:cubicBezTo>
                  <a:cubicBezTo>
                    <a:pt x="1939" y="1885"/>
                    <a:pt x="1858" y="1926"/>
                    <a:pt x="1808" y="2002"/>
                  </a:cubicBezTo>
                  <a:cubicBezTo>
                    <a:pt x="1779" y="2044"/>
                    <a:pt x="1751" y="2087"/>
                    <a:pt x="1722" y="2144"/>
                  </a:cubicBezTo>
                  <a:cubicBezTo>
                    <a:pt x="1722" y="2130"/>
                    <a:pt x="1708" y="2115"/>
                    <a:pt x="1694" y="2101"/>
                  </a:cubicBezTo>
                  <a:cubicBezTo>
                    <a:pt x="1680" y="2030"/>
                    <a:pt x="1637" y="1988"/>
                    <a:pt x="1580" y="1959"/>
                  </a:cubicBezTo>
                  <a:cubicBezTo>
                    <a:pt x="1637" y="1335"/>
                    <a:pt x="1552" y="696"/>
                    <a:pt x="1297" y="114"/>
                  </a:cubicBezTo>
                  <a:cubicBezTo>
                    <a:pt x="1264" y="34"/>
                    <a:pt x="1203" y="0"/>
                    <a:pt x="113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13"/>
            <p:cNvSpPr/>
            <p:nvPr/>
          </p:nvSpPr>
          <p:spPr>
            <a:xfrm>
              <a:off x="1308175" y="930125"/>
              <a:ext cx="118125" cy="134125"/>
            </a:xfrm>
            <a:custGeom>
              <a:avLst/>
              <a:gdLst/>
              <a:ahLst/>
              <a:cxnLst/>
              <a:rect l="l" t="t" r="r" b="b"/>
              <a:pathLst>
                <a:path w="4725" h="5365" extrusionOk="0">
                  <a:moveTo>
                    <a:pt x="1143" y="0"/>
                  </a:moveTo>
                  <a:cubicBezTo>
                    <a:pt x="1006" y="0"/>
                    <a:pt x="857" y="137"/>
                    <a:pt x="885" y="298"/>
                  </a:cubicBezTo>
                  <a:cubicBezTo>
                    <a:pt x="1027" y="894"/>
                    <a:pt x="1098" y="1519"/>
                    <a:pt x="1098" y="2144"/>
                  </a:cubicBezTo>
                  <a:cubicBezTo>
                    <a:pt x="1042" y="2172"/>
                    <a:pt x="999" y="2215"/>
                    <a:pt x="971" y="2272"/>
                  </a:cubicBezTo>
                  <a:cubicBezTo>
                    <a:pt x="942" y="2357"/>
                    <a:pt x="914" y="2456"/>
                    <a:pt x="885" y="2527"/>
                  </a:cubicBezTo>
                  <a:lnTo>
                    <a:pt x="829" y="2527"/>
                  </a:lnTo>
                  <a:cubicBezTo>
                    <a:pt x="829" y="2513"/>
                    <a:pt x="829" y="2485"/>
                    <a:pt x="814" y="2470"/>
                  </a:cubicBezTo>
                  <a:lnTo>
                    <a:pt x="644" y="3109"/>
                  </a:lnTo>
                  <a:cubicBezTo>
                    <a:pt x="672" y="3123"/>
                    <a:pt x="701" y="3123"/>
                    <a:pt x="729" y="3123"/>
                  </a:cubicBezTo>
                  <a:cubicBezTo>
                    <a:pt x="687" y="3265"/>
                    <a:pt x="672" y="3407"/>
                    <a:pt x="701" y="3549"/>
                  </a:cubicBezTo>
                  <a:cubicBezTo>
                    <a:pt x="459" y="4061"/>
                    <a:pt x="261" y="4586"/>
                    <a:pt x="62" y="5111"/>
                  </a:cubicBezTo>
                  <a:cubicBezTo>
                    <a:pt x="1" y="5259"/>
                    <a:pt x="143" y="5365"/>
                    <a:pt x="276" y="5365"/>
                  </a:cubicBezTo>
                  <a:cubicBezTo>
                    <a:pt x="359" y="5365"/>
                    <a:pt x="438" y="5323"/>
                    <a:pt x="459" y="5225"/>
                  </a:cubicBezTo>
                  <a:cubicBezTo>
                    <a:pt x="658" y="4770"/>
                    <a:pt x="871" y="4302"/>
                    <a:pt x="1056" y="3819"/>
                  </a:cubicBezTo>
                  <a:lnTo>
                    <a:pt x="1070" y="3819"/>
                  </a:lnTo>
                  <a:cubicBezTo>
                    <a:pt x="1098" y="3826"/>
                    <a:pt x="1123" y="3830"/>
                    <a:pt x="1146" y="3830"/>
                  </a:cubicBezTo>
                  <a:cubicBezTo>
                    <a:pt x="1169" y="3830"/>
                    <a:pt x="1191" y="3826"/>
                    <a:pt x="1212" y="3819"/>
                  </a:cubicBezTo>
                  <a:cubicBezTo>
                    <a:pt x="1285" y="3928"/>
                    <a:pt x="1409" y="3996"/>
                    <a:pt x="1532" y="3996"/>
                  </a:cubicBezTo>
                  <a:cubicBezTo>
                    <a:pt x="1553" y="3996"/>
                    <a:pt x="1574" y="3994"/>
                    <a:pt x="1595" y="3990"/>
                  </a:cubicBezTo>
                  <a:cubicBezTo>
                    <a:pt x="1652" y="4018"/>
                    <a:pt x="1709" y="4032"/>
                    <a:pt x="1780" y="4046"/>
                  </a:cubicBezTo>
                  <a:cubicBezTo>
                    <a:pt x="1835" y="4059"/>
                    <a:pt x="1891" y="4066"/>
                    <a:pt x="1945" y="4066"/>
                  </a:cubicBezTo>
                  <a:cubicBezTo>
                    <a:pt x="2073" y="4066"/>
                    <a:pt x="2196" y="4031"/>
                    <a:pt x="2305" y="3961"/>
                  </a:cubicBezTo>
                  <a:cubicBezTo>
                    <a:pt x="2376" y="3961"/>
                    <a:pt x="2447" y="3961"/>
                    <a:pt x="2504" y="3933"/>
                  </a:cubicBezTo>
                  <a:lnTo>
                    <a:pt x="2575" y="3933"/>
                  </a:lnTo>
                  <a:cubicBezTo>
                    <a:pt x="2632" y="3933"/>
                    <a:pt x="2674" y="3933"/>
                    <a:pt x="2731" y="3919"/>
                  </a:cubicBezTo>
                  <a:cubicBezTo>
                    <a:pt x="2760" y="3933"/>
                    <a:pt x="2802" y="3933"/>
                    <a:pt x="2831" y="3933"/>
                  </a:cubicBezTo>
                  <a:lnTo>
                    <a:pt x="2845" y="3947"/>
                  </a:lnTo>
                  <a:cubicBezTo>
                    <a:pt x="2912" y="3999"/>
                    <a:pt x="2982" y="4021"/>
                    <a:pt x="3050" y="4021"/>
                  </a:cubicBezTo>
                  <a:cubicBezTo>
                    <a:pt x="3241" y="4021"/>
                    <a:pt x="3426" y="3852"/>
                    <a:pt x="3540" y="3706"/>
                  </a:cubicBezTo>
                  <a:lnTo>
                    <a:pt x="3583" y="3677"/>
                  </a:lnTo>
                  <a:cubicBezTo>
                    <a:pt x="3668" y="3890"/>
                    <a:pt x="3768" y="4089"/>
                    <a:pt x="3881" y="4288"/>
                  </a:cubicBezTo>
                  <a:cubicBezTo>
                    <a:pt x="3931" y="4378"/>
                    <a:pt x="4005" y="4415"/>
                    <a:pt x="4078" y="4415"/>
                  </a:cubicBezTo>
                  <a:cubicBezTo>
                    <a:pt x="4234" y="4415"/>
                    <a:pt x="4385" y="4245"/>
                    <a:pt x="4279" y="4061"/>
                  </a:cubicBezTo>
                  <a:cubicBezTo>
                    <a:pt x="4151" y="3833"/>
                    <a:pt x="3995" y="3620"/>
                    <a:pt x="3839" y="3422"/>
                  </a:cubicBezTo>
                  <a:cubicBezTo>
                    <a:pt x="3810" y="3393"/>
                    <a:pt x="3796" y="3379"/>
                    <a:pt x="3782" y="3351"/>
                  </a:cubicBezTo>
                  <a:cubicBezTo>
                    <a:pt x="3796" y="3280"/>
                    <a:pt x="3810" y="3209"/>
                    <a:pt x="3810" y="3138"/>
                  </a:cubicBezTo>
                  <a:lnTo>
                    <a:pt x="4137" y="2428"/>
                  </a:lnTo>
                  <a:lnTo>
                    <a:pt x="4137" y="2428"/>
                  </a:lnTo>
                  <a:cubicBezTo>
                    <a:pt x="4094" y="2442"/>
                    <a:pt x="4052" y="2470"/>
                    <a:pt x="4037" y="2513"/>
                  </a:cubicBezTo>
                  <a:cubicBezTo>
                    <a:pt x="4009" y="2485"/>
                    <a:pt x="3981" y="2456"/>
                    <a:pt x="3952" y="2442"/>
                  </a:cubicBezTo>
                  <a:cubicBezTo>
                    <a:pt x="3952" y="2371"/>
                    <a:pt x="3938" y="2300"/>
                    <a:pt x="3910" y="2229"/>
                  </a:cubicBezTo>
                  <a:cubicBezTo>
                    <a:pt x="3910" y="2215"/>
                    <a:pt x="3910" y="2201"/>
                    <a:pt x="3924" y="2172"/>
                  </a:cubicBezTo>
                  <a:cubicBezTo>
                    <a:pt x="3924" y="2144"/>
                    <a:pt x="3910" y="2101"/>
                    <a:pt x="3881" y="2073"/>
                  </a:cubicBezTo>
                  <a:cubicBezTo>
                    <a:pt x="4137" y="1732"/>
                    <a:pt x="4378" y="1391"/>
                    <a:pt x="4605" y="1036"/>
                  </a:cubicBezTo>
                  <a:cubicBezTo>
                    <a:pt x="4724" y="868"/>
                    <a:pt x="4560" y="700"/>
                    <a:pt x="4397" y="700"/>
                  </a:cubicBezTo>
                  <a:cubicBezTo>
                    <a:pt x="4326" y="700"/>
                    <a:pt x="4255" y="732"/>
                    <a:pt x="4208" y="809"/>
                  </a:cubicBezTo>
                  <a:cubicBezTo>
                    <a:pt x="3995" y="1193"/>
                    <a:pt x="3796" y="1576"/>
                    <a:pt x="3597" y="1959"/>
                  </a:cubicBezTo>
                  <a:lnTo>
                    <a:pt x="3583" y="1959"/>
                  </a:lnTo>
                  <a:cubicBezTo>
                    <a:pt x="3497" y="1897"/>
                    <a:pt x="3394" y="1864"/>
                    <a:pt x="3290" y="1864"/>
                  </a:cubicBezTo>
                  <a:cubicBezTo>
                    <a:pt x="3206" y="1864"/>
                    <a:pt x="3120" y="1886"/>
                    <a:pt x="3044" y="1931"/>
                  </a:cubicBezTo>
                  <a:cubicBezTo>
                    <a:pt x="3003" y="1902"/>
                    <a:pt x="2954" y="1887"/>
                    <a:pt x="2904" y="1887"/>
                  </a:cubicBezTo>
                  <a:cubicBezTo>
                    <a:pt x="2830" y="1887"/>
                    <a:pt x="2754" y="1920"/>
                    <a:pt x="2703" y="1988"/>
                  </a:cubicBezTo>
                  <a:cubicBezTo>
                    <a:pt x="2703" y="1973"/>
                    <a:pt x="2689" y="1945"/>
                    <a:pt x="2674" y="1917"/>
                  </a:cubicBezTo>
                  <a:cubicBezTo>
                    <a:pt x="2635" y="1838"/>
                    <a:pt x="2556" y="1798"/>
                    <a:pt x="2474" y="1798"/>
                  </a:cubicBezTo>
                  <a:cubicBezTo>
                    <a:pt x="2409" y="1798"/>
                    <a:pt x="2341" y="1824"/>
                    <a:pt x="2291" y="1874"/>
                  </a:cubicBezTo>
                  <a:lnTo>
                    <a:pt x="2248" y="1917"/>
                  </a:lnTo>
                  <a:cubicBezTo>
                    <a:pt x="2220" y="1931"/>
                    <a:pt x="2206" y="1931"/>
                    <a:pt x="2192" y="1945"/>
                  </a:cubicBezTo>
                  <a:cubicBezTo>
                    <a:pt x="2140" y="1905"/>
                    <a:pt x="2080" y="1885"/>
                    <a:pt x="2023" y="1885"/>
                  </a:cubicBezTo>
                  <a:cubicBezTo>
                    <a:pt x="1939" y="1885"/>
                    <a:pt x="1859" y="1926"/>
                    <a:pt x="1808" y="2002"/>
                  </a:cubicBezTo>
                  <a:cubicBezTo>
                    <a:pt x="1780" y="2044"/>
                    <a:pt x="1751" y="2101"/>
                    <a:pt x="1723" y="2144"/>
                  </a:cubicBezTo>
                  <a:cubicBezTo>
                    <a:pt x="1723" y="2130"/>
                    <a:pt x="1709" y="2115"/>
                    <a:pt x="1709" y="2101"/>
                  </a:cubicBezTo>
                  <a:cubicBezTo>
                    <a:pt x="1680" y="2030"/>
                    <a:pt x="1638" y="1988"/>
                    <a:pt x="1581" y="1959"/>
                  </a:cubicBezTo>
                  <a:cubicBezTo>
                    <a:pt x="1652" y="1335"/>
                    <a:pt x="1553" y="696"/>
                    <a:pt x="1311" y="114"/>
                  </a:cubicBezTo>
                  <a:cubicBezTo>
                    <a:pt x="1274" y="34"/>
                    <a:pt x="1210" y="0"/>
                    <a:pt x="114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13"/>
            <p:cNvSpPr/>
            <p:nvPr/>
          </p:nvSpPr>
          <p:spPr>
            <a:xfrm>
              <a:off x="1743350" y="930125"/>
              <a:ext cx="117750" cy="134125"/>
            </a:xfrm>
            <a:custGeom>
              <a:avLst/>
              <a:gdLst/>
              <a:ahLst/>
              <a:cxnLst/>
              <a:rect l="l" t="t" r="r" b="b"/>
              <a:pathLst>
                <a:path w="4710" h="5365" extrusionOk="0">
                  <a:moveTo>
                    <a:pt x="1135" y="0"/>
                  </a:moveTo>
                  <a:cubicBezTo>
                    <a:pt x="1000" y="0"/>
                    <a:pt x="847" y="137"/>
                    <a:pt x="885" y="298"/>
                  </a:cubicBezTo>
                  <a:cubicBezTo>
                    <a:pt x="1013" y="894"/>
                    <a:pt x="1084" y="1519"/>
                    <a:pt x="1084" y="2144"/>
                  </a:cubicBezTo>
                  <a:cubicBezTo>
                    <a:pt x="1027" y="2158"/>
                    <a:pt x="985" y="2215"/>
                    <a:pt x="970" y="2272"/>
                  </a:cubicBezTo>
                  <a:cubicBezTo>
                    <a:pt x="928" y="2357"/>
                    <a:pt x="899" y="2456"/>
                    <a:pt x="871" y="2527"/>
                  </a:cubicBezTo>
                  <a:lnTo>
                    <a:pt x="828" y="2527"/>
                  </a:lnTo>
                  <a:cubicBezTo>
                    <a:pt x="828" y="2513"/>
                    <a:pt x="814" y="2485"/>
                    <a:pt x="800" y="2470"/>
                  </a:cubicBezTo>
                  <a:lnTo>
                    <a:pt x="630" y="3109"/>
                  </a:lnTo>
                  <a:cubicBezTo>
                    <a:pt x="658" y="3123"/>
                    <a:pt x="701" y="3123"/>
                    <a:pt x="729" y="3123"/>
                  </a:cubicBezTo>
                  <a:cubicBezTo>
                    <a:pt x="686" y="3265"/>
                    <a:pt x="672" y="3407"/>
                    <a:pt x="686" y="3549"/>
                  </a:cubicBezTo>
                  <a:cubicBezTo>
                    <a:pt x="459" y="4061"/>
                    <a:pt x="246" y="4586"/>
                    <a:pt x="62" y="5111"/>
                  </a:cubicBezTo>
                  <a:cubicBezTo>
                    <a:pt x="1" y="5259"/>
                    <a:pt x="143" y="5365"/>
                    <a:pt x="275" y="5365"/>
                  </a:cubicBezTo>
                  <a:cubicBezTo>
                    <a:pt x="358" y="5365"/>
                    <a:pt x="437" y="5323"/>
                    <a:pt x="459" y="5225"/>
                  </a:cubicBezTo>
                  <a:cubicBezTo>
                    <a:pt x="658" y="4770"/>
                    <a:pt x="857" y="4302"/>
                    <a:pt x="1041" y="3819"/>
                  </a:cubicBezTo>
                  <a:lnTo>
                    <a:pt x="1070" y="3819"/>
                  </a:lnTo>
                  <a:cubicBezTo>
                    <a:pt x="1091" y="3826"/>
                    <a:pt x="1116" y="3830"/>
                    <a:pt x="1141" y="3830"/>
                  </a:cubicBezTo>
                  <a:cubicBezTo>
                    <a:pt x="1166" y="3830"/>
                    <a:pt x="1190" y="3826"/>
                    <a:pt x="1212" y="3819"/>
                  </a:cubicBezTo>
                  <a:cubicBezTo>
                    <a:pt x="1272" y="3928"/>
                    <a:pt x="1395" y="3996"/>
                    <a:pt x="1526" y="3996"/>
                  </a:cubicBezTo>
                  <a:cubicBezTo>
                    <a:pt x="1549" y="3996"/>
                    <a:pt x="1572" y="3994"/>
                    <a:pt x="1595" y="3990"/>
                  </a:cubicBezTo>
                  <a:cubicBezTo>
                    <a:pt x="1652" y="4018"/>
                    <a:pt x="1709" y="4032"/>
                    <a:pt x="1766" y="4046"/>
                  </a:cubicBezTo>
                  <a:cubicBezTo>
                    <a:pt x="1821" y="4059"/>
                    <a:pt x="1876" y="4066"/>
                    <a:pt x="1931" y="4066"/>
                  </a:cubicBezTo>
                  <a:cubicBezTo>
                    <a:pt x="2060" y="4066"/>
                    <a:pt x="2186" y="4031"/>
                    <a:pt x="2305" y="3961"/>
                  </a:cubicBezTo>
                  <a:cubicBezTo>
                    <a:pt x="2362" y="3961"/>
                    <a:pt x="2433" y="3961"/>
                    <a:pt x="2504" y="3933"/>
                  </a:cubicBezTo>
                  <a:lnTo>
                    <a:pt x="2561" y="3933"/>
                  </a:lnTo>
                  <a:cubicBezTo>
                    <a:pt x="2617" y="3933"/>
                    <a:pt x="2660" y="3933"/>
                    <a:pt x="2717" y="3919"/>
                  </a:cubicBezTo>
                  <a:cubicBezTo>
                    <a:pt x="2745" y="3933"/>
                    <a:pt x="2788" y="3933"/>
                    <a:pt x="2830" y="3933"/>
                  </a:cubicBezTo>
                  <a:lnTo>
                    <a:pt x="2830" y="3947"/>
                  </a:lnTo>
                  <a:cubicBezTo>
                    <a:pt x="2898" y="3999"/>
                    <a:pt x="2967" y="4021"/>
                    <a:pt x="3036" y="4021"/>
                  </a:cubicBezTo>
                  <a:cubicBezTo>
                    <a:pt x="3227" y="4021"/>
                    <a:pt x="3411" y="3852"/>
                    <a:pt x="3526" y="3706"/>
                  </a:cubicBezTo>
                  <a:lnTo>
                    <a:pt x="3569" y="3677"/>
                  </a:lnTo>
                  <a:cubicBezTo>
                    <a:pt x="3654" y="3890"/>
                    <a:pt x="3753" y="4089"/>
                    <a:pt x="3867" y="4288"/>
                  </a:cubicBezTo>
                  <a:cubicBezTo>
                    <a:pt x="3917" y="4378"/>
                    <a:pt x="3991" y="4415"/>
                    <a:pt x="4064" y="4415"/>
                  </a:cubicBezTo>
                  <a:cubicBezTo>
                    <a:pt x="4220" y="4415"/>
                    <a:pt x="4371" y="4245"/>
                    <a:pt x="4264" y="4061"/>
                  </a:cubicBezTo>
                  <a:cubicBezTo>
                    <a:pt x="4137" y="3833"/>
                    <a:pt x="3980" y="3620"/>
                    <a:pt x="3824" y="3422"/>
                  </a:cubicBezTo>
                  <a:lnTo>
                    <a:pt x="3767" y="3351"/>
                  </a:lnTo>
                  <a:cubicBezTo>
                    <a:pt x="3782" y="3280"/>
                    <a:pt x="3796" y="3209"/>
                    <a:pt x="3796" y="3138"/>
                  </a:cubicBezTo>
                  <a:lnTo>
                    <a:pt x="4122" y="2428"/>
                  </a:lnTo>
                  <a:lnTo>
                    <a:pt x="4122" y="2428"/>
                  </a:lnTo>
                  <a:cubicBezTo>
                    <a:pt x="4080" y="2442"/>
                    <a:pt x="4037" y="2470"/>
                    <a:pt x="4009" y="2513"/>
                  </a:cubicBezTo>
                  <a:cubicBezTo>
                    <a:pt x="3995" y="2485"/>
                    <a:pt x="3966" y="2456"/>
                    <a:pt x="3938" y="2442"/>
                  </a:cubicBezTo>
                  <a:cubicBezTo>
                    <a:pt x="3938" y="2371"/>
                    <a:pt x="3924" y="2300"/>
                    <a:pt x="3895" y="2229"/>
                  </a:cubicBezTo>
                  <a:lnTo>
                    <a:pt x="3895" y="2172"/>
                  </a:lnTo>
                  <a:cubicBezTo>
                    <a:pt x="3909" y="2144"/>
                    <a:pt x="3895" y="2101"/>
                    <a:pt x="3867" y="2073"/>
                  </a:cubicBezTo>
                  <a:cubicBezTo>
                    <a:pt x="4108" y="1732"/>
                    <a:pt x="4350" y="1391"/>
                    <a:pt x="4591" y="1036"/>
                  </a:cubicBezTo>
                  <a:cubicBezTo>
                    <a:pt x="4710" y="868"/>
                    <a:pt x="4546" y="700"/>
                    <a:pt x="4387" y="700"/>
                  </a:cubicBezTo>
                  <a:cubicBezTo>
                    <a:pt x="4318" y="700"/>
                    <a:pt x="4251" y="732"/>
                    <a:pt x="4208" y="809"/>
                  </a:cubicBezTo>
                  <a:cubicBezTo>
                    <a:pt x="3995" y="1193"/>
                    <a:pt x="3782" y="1576"/>
                    <a:pt x="3583" y="1959"/>
                  </a:cubicBezTo>
                  <a:lnTo>
                    <a:pt x="3569" y="1959"/>
                  </a:lnTo>
                  <a:cubicBezTo>
                    <a:pt x="3483" y="1897"/>
                    <a:pt x="3380" y="1864"/>
                    <a:pt x="3278" y="1864"/>
                  </a:cubicBezTo>
                  <a:cubicBezTo>
                    <a:pt x="3195" y="1864"/>
                    <a:pt x="3114" y="1886"/>
                    <a:pt x="3043" y="1931"/>
                  </a:cubicBezTo>
                  <a:cubicBezTo>
                    <a:pt x="2998" y="1902"/>
                    <a:pt x="2945" y="1887"/>
                    <a:pt x="2894" y="1887"/>
                  </a:cubicBezTo>
                  <a:cubicBezTo>
                    <a:pt x="2818" y="1887"/>
                    <a:pt x="2745" y="1920"/>
                    <a:pt x="2703" y="1988"/>
                  </a:cubicBezTo>
                  <a:cubicBezTo>
                    <a:pt x="2688" y="1973"/>
                    <a:pt x="2674" y="1945"/>
                    <a:pt x="2674" y="1917"/>
                  </a:cubicBezTo>
                  <a:cubicBezTo>
                    <a:pt x="2627" y="1838"/>
                    <a:pt x="2549" y="1798"/>
                    <a:pt x="2467" y="1798"/>
                  </a:cubicBezTo>
                  <a:cubicBezTo>
                    <a:pt x="2401" y="1798"/>
                    <a:pt x="2333" y="1824"/>
                    <a:pt x="2277" y="1874"/>
                  </a:cubicBezTo>
                  <a:lnTo>
                    <a:pt x="2234" y="1917"/>
                  </a:lnTo>
                  <a:cubicBezTo>
                    <a:pt x="2220" y="1931"/>
                    <a:pt x="2191" y="1931"/>
                    <a:pt x="2177" y="1945"/>
                  </a:cubicBezTo>
                  <a:cubicBezTo>
                    <a:pt x="2131" y="1905"/>
                    <a:pt x="2073" y="1885"/>
                    <a:pt x="2016" y="1885"/>
                  </a:cubicBezTo>
                  <a:cubicBezTo>
                    <a:pt x="1932" y="1885"/>
                    <a:pt x="1850" y="1926"/>
                    <a:pt x="1808" y="2002"/>
                  </a:cubicBezTo>
                  <a:cubicBezTo>
                    <a:pt x="1780" y="2044"/>
                    <a:pt x="1751" y="2087"/>
                    <a:pt x="1709" y="2144"/>
                  </a:cubicBezTo>
                  <a:cubicBezTo>
                    <a:pt x="1709" y="2130"/>
                    <a:pt x="1709" y="2115"/>
                    <a:pt x="1695" y="2101"/>
                  </a:cubicBezTo>
                  <a:cubicBezTo>
                    <a:pt x="1680" y="2030"/>
                    <a:pt x="1638" y="1988"/>
                    <a:pt x="1581" y="1959"/>
                  </a:cubicBezTo>
                  <a:cubicBezTo>
                    <a:pt x="1638" y="1335"/>
                    <a:pt x="1538" y="696"/>
                    <a:pt x="1297" y="114"/>
                  </a:cubicBezTo>
                  <a:cubicBezTo>
                    <a:pt x="1264" y="34"/>
                    <a:pt x="1202" y="0"/>
                    <a:pt x="113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13"/>
            <p:cNvSpPr/>
            <p:nvPr/>
          </p:nvSpPr>
          <p:spPr>
            <a:xfrm>
              <a:off x="2178175" y="930125"/>
              <a:ext cx="117750" cy="134125"/>
            </a:xfrm>
            <a:custGeom>
              <a:avLst/>
              <a:gdLst/>
              <a:ahLst/>
              <a:cxnLst/>
              <a:rect l="l" t="t" r="r" b="b"/>
              <a:pathLst>
                <a:path w="4710" h="5365" extrusionOk="0">
                  <a:moveTo>
                    <a:pt x="1142" y="0"/>
                  </a:moveTo>
                  <a:cubicBezTo>
                    <a:pt x="1006" y="0"/>
                    <a:pt x="856" y="137"/>
                    <a:pt x="885" y="298"/>
                  </a:cubicBezTo>
                  <a:cubicBezTo>
                    <a:pt x="1027" y="894"/>
                    <a:pt x="1098" y="1519"/>
                    <a:pt x="1098" y="2144"/>
                  </a:cubicBezTo>
                  <a:cubicBezTo>
                    <a:pt x="1041" y="2172"/>
                    <a:pt x="998" y="2215"/>
                    <a:pt x="970" y="2272"/>
                  </a:cubicBezTo>
                  <a:cubicBezTo>
                    <a:pt x="942" y="2357"/>
                    <a:pt x="913" y="2456"/>
                    <a:pt x="885" y="2527"/>
                  </a:cubicBezTo>
                  <a:lnTo>
                    <a:pt x="842" y="2527"/>
                  </a:lnTo>
                  <a:cubicBezTo>
                    <a:pt x="842" y="2513"/>
                    <a:pt x="828" y="2485"/>
                    <a:pt x="814" y="2470"/>
                  </a:cubicBezTo>
                  <a:lnTo>
                    <a:pt x="643" y="3109"/>
                  </a:lnTo>
                  <a:cubicBezTo>
                    <a:pt x="672" y="3123"/>
                    <a:pt x="700" y="3123"/>
                    <a:pt x="743" y="3123"/>
                  </a:cubicBezTo>
                  <a:cubicBezTo>
                    <a:pt x="686" y="3265"/>
                    <a:pt x="672" y="3407"/>
                    <a:pt x="700" y="3549"/>
                  </a:cubicBezTo>
                  <a:cubicBezTo>
                    <a:pt x="473" y="4061"/>
                    <a:pt x="260" y="4586"/>
                    <a:pt x="61" y="5111"/>
                  </a:cubicBezTo>
                  <a:cubicBezTo>
                    <a:pt x="0" y="5259"/>
                    <a:pt x="143" y="5365"/>
                    <a:pt x="275" y="5365"/>
                  </a:cubicBezTo>
                  <a:cubicBezTo>
                    <a:pt x="358" y="5365"/>
                    <a:pt x="437" y="5323"/>
                    <a:pt x="459" y="5225"/>
                  </a:cubicBezTo>
                  <a:cubicBezTo>
                    <a:pt x="672" y="4770"/>
                    <a:pt x="871" y="4302"/>
                    <a:pt x="1055" y="3819"/>
                  </a:cubicBezTo>
                  <a:lnTo>
                    <a:pt x="1084" y="3819"/>
                  </a:lnTo>
                  <a:cubicBezTo>
                    <a:pt x="1105" y="3826"/>
                    <a:pt x="1126" y="3830"/>
                    <a:pt x="1148" y="3830"/>
                  </a:cubicBezTo>
                  <a:cubicBezTo>
                    <a:pt x="1169" y="3830"/>
                    <a:pt x="1190" y="3826"/>
                    <a:pt x="1211" y="3819"/>
                  </a:cubicBezTo>
                  <a:cubicBezTo>
                    <a:pt x="1284" y="3928"/>
                    <a:pt x="1408" y="3996"/>
                    <a:pt x="1531" y="3996"/>
                  </a:cubicBezTo>
                  <a:cubicBezTo>
                    <a:pt x="1553" y="3996"/>
                    <a:pt x="1574" y="3994"/>
                    <a:pt x="1595" y="3990"/>
                  </a:cubicBezTo>
                  <a:cubicBezTo>
                    <a:pt x="1652" y="4018"/>
                    <a:pt x="1723" y="4032"/>
                    <a:pt x="1779" y="4046"/>
                  </a:cubicBezTo>
                  <a:cubicBezTo>
                    <a:pt x="1835" y="4059"/>
                    <a:pt x="1890" y="4066"/>
                    <a:pt x="1945" y="4066"/>
                  </a:cubicBezTo>
                  <a:cubicBezTo>
                    <a:pt x="2072" y="4066"/>
                    <a:pt x="2195" y="4031"/>
                    <a:pt x="2305" y="3961"/>
                  </a:cubicBezTo>
                  <a:cubicBezTo>
                    <a:pt x="2376" y="3961"/>
                    <a:pt x="2447" y="3961"/>
                    <a:pt x="2518" y="3933"/>
                  </a:cubicBezTo>
                  <a:lnTo>
                    <a:pt x="2574" y="3933"/>
                  </a:lnTo>
                  <a:cubicBezTo>
                    <a:pt x="2631" y="3933"/>
                    <a:pt x="2674" y="3933"/>
                    <a:pt x="2731" y="3919"/>
                  </a:cubicBezTo>
                  <a:cubicBezTo>
                    <a:pt x="2759" y="3933"/>
                    <a:pt x="2802" y="3933"/>
                    <a:pt x="2830" y="3933"/>
                  </a:cubicBezTo>
                  <a:cubicBezTo>
                    <a:pt x="2844" y="3947"/>
                    <a:pt x="2844" y="3947"/>
                    <a:pt x="2844" y="3947"/>
                  </a:cubicBezTo>
                  <a:cubicBezTo>
                    <a:pt x="2912" y="3999"/>
                    <a:pt x="2981" y="4021"/>
                    <a:pt x="3050" y="4021"/>
                  </a:cubicBezTo>
                  <a:cubicBezTo>
                    <a:pt x="3241" y="4021"/>
                    <a:pt x="3425" y="3852"/>
                    <a:pt x="3540" y="3706"/>
                  </a:cubicBezTo>
                  <a:lnTo>
                    <a:pt x="3582" y="3677"/>
                  </a:lnTo>
                  <a:cubicBezTo>
                    <a:pt x="3653" y="3890"/>
                    <a:pt x="3753" y="4089"/>
                    <a:pt x="3866" y="4288"/>
                  </a:cubicBezTo>
                  <a:cubicBezTo>
                    <a:pt x="3916" y="4378"/>
                    <a:pt x="3990" y="4415"/>
                    <a:pt x="4063" y="4415"/>
                  </a:cubicBezTo>
                  <a:cubicBezTo>
                    <a:pt x="4220" y="4415"/>
                    <a:pt x="4370" y="4245"/>
                    <a:pt x="4264" y="4061"/>
                  </a:cubicBezTo>
                  <a:cubicBezTo>
                    <a:pt x="4136" y="3833"/>
                    <a:pt x="3980" y="3620"/>
                    <a:pt x="3824" y="3422"/>
                  </a:cubicBezTo>
                  <a:lnTo>
                    <a:pt x="3767" y="3351"/>
                  </a:lnTo>
                  <a:cubicBezTo>
                    <a:pt x="3781" y="3280"/>
                    <a:pt x="3795" y="3209"/>
                    <a:pt x="3795" y="3138"/>
                  </a:cubicBezTo>
                  <a:lnTo>
                    <a:pt x="4122" y="2428"/>
                  </a:lnTo>
                  <a:lnTo>
                    <a:pt x="4122" y="2428"/>
                  </a:lnTo>
                  <a:cubicBezTo>
                    <a:pt x="4079" y="2442"/>
                    <a:pt x="4037" y="2470"/>
                    <a:pt x="4023" y="2513"/>
                  </a:cubicBezTo>
                  <a:cubicBezTo>
                    <a:pt x="3994" y="2485"/>
                    <a:pt x="3966" y="2456"/>
                    <a:pt x="3937" y="2442"/>
                  </a:cubicBezTo>
                  <a:cubicBezTo>
                    <a:pt x="3937" y="2371"/>
                    <a:pt x="3923" y="2300"/>
                    <a:pt x="3895" y="2229"/>
                  </a:cubicBezTo>
                  <a:cubicBezTo>
                    <a:pt x="3895" y="2215"/>
                    <a:pt x="3909" y="2201"/>
                    <a:pt x="3909" y="2172"/>
                  </a:cubicBezTo>
                  <a:cubicBezTo>
                    <a:pt x="3909" y="2144"/>
                    <a:pt x="3895" y="2101"/>
                    <a:pt x="3866" y="2073"/>
                  </a:cubicBezTo>
                  <a:cubicBezTo>
                    <a:pt x="4122" y="1732"/>
                    <a:pt x="4363" y="1391"/>
                    <a:pt x="4591" y="1036"/>
                  </a:cubicBezTo>
                  <a:cubicBezTo>
                    <a:pt x="4709" y="868"/>
                    <a:pt x="4545" y="700"/>
                    <a:pt x="4392" y="700"/>
                  </a:cubicBezTo>
                  <a:cubicBezTo>
                    <a:pt x="4325" y="700"/>
                    <a:pt x="4260" y="732"/>
                    <a:pt x="4221" y="809"/>
                  </a:cubicBezTo>
                  <a:cubicBezTo>
                    <a:pt x="4008" y="1193"/>
                    <a:pt x="3795" y="1576"/>
                    <a:pt x="3597" y="1959"/>
                  </a:cubicBezTo>
                  <a:lnTo>
                    <a:pt x="3582" y="1959"/>
                  </a:lnTo>
                  <a:cubicBezTo>
                    <a:pt x="3497" y="1897"/>
                    <a:pt x="3394" y="1864"/>
                    <a:pt x="3292" y="1864"/>
                  </a:cubicBezTo>
                  <a:cubicBezTo>
                    <a:pt x="3209" y="1864"/>
                    <a:pt x="3127" y="1886"/>
                    <a:pt x="3057" y="1931"/>
                  </a:cubicBezTo>
                  <a:cubicBezTo>
                    <a:pt x="3011" y="1902"/>
                    <a:pt x="2959" y="1887"/>
                    <a:pt x="2907" y="1887"/>
                  </a:cubicBezTo>
                  <a:cubicBezTo>
                    <a:pt x="2831" y="1887"/>
                    <a:pt x="2759" y="1920"/>
                    <a:pt x="2716" y="1988"/>
                  </a:cubicBezTo>
                  <a:cubicBezTo>
                    <a:pt x="2702" y="1973"/>
                    <a:pt x="2688" y="1945"/>
                    <a:pt x="2674" y="1917"/>
                  </a:cubicBezTo>
                  <a:cubicBezTo>
                    <a:pt x="2634" y="1838"/>
                    <a:pt x="2555" y="1798"/>
                    <a:pt x="2474" y="1798"/>
                  </a:cubicBezTo>
                  <a:cubicBezTo>
                    <a:pt x="2408" y="1798"/>
                    <a:pt x="2341" y="1824"/>
                    <a:pt x="2290" y="1874"/>
                  </a:cubicBezTo>
                  <a:cubicBezTo>
                    <a:pt x="2276" y="1888"/>
                    <a:pt x="2262" y="1902"/>
                    <a:pt x="2248" y="1917"/>
                  </a:cubicBezTo>
                  <a:cubicBezTo>
                    <a:pt x="2219" y="1931"/>
                    <a:pt x="2205" y="1931"/>
                    <a:pt x="2191" y="1945"/>
                  </a:cubicBezTo>
                  <a:cubicBezTo>
                    <a:pt x="2139" y="1905"/>
                    <a:pt x="2080" y="1885"/>
                    <a:pt x="2022" y="1885"/>
                  </a:cubicBezTo>
                  <a:cubicBezTo>
                    <a:pt x="1939" y="1885"/>
                    <a:pt x="1858" y="1926"/>
                    <a:pt x="1808" y="2002"/>
                  </a:cubicBezTo>
                  <a:cubicBezTo>
                    <a:pt x="1779" y="2044"/>
                    <a:pt x="1751" y="2101"/>
                    <a:pt x="1723" y="2144"/>
                  </a:cubicBezTo>
                  <a:cubicBezTo>
                    <a:pt x="1723" y="2130"/>
                    <a:pt x="1708" y="2115"/>
                    <a:pt x="1708" y="2101"/>
                  </a:cubicBezTo>
                  <a:cubicBezTo>
                    <a:pt x="1680" y="2030"/>
                    <a:pt x="1637" y="1988"/>
                    <a:pt x="1581" y="1959"/>
                  </a:cubicBezTo>
                  <a:cubicBezTo>
                    <a:pt x="1652" y="1335"/>
                    <a:pt x="1552" y="696"/>
                    <a:pt x="1311" y="114"/>
                  </a:cubicBezTo>
                  <a:cubicBezTo>
                    <a:pt x="1273" y="34"/>
                    <a:pt x="1209" y="0"/>
                    <a:pt x="114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7" name="Google Shape;177;p13"/>
          <p:cNvGrpSpPr/>
          <p:nvPr/>
        </p:nvGrpSpPr>
        <p:grpSpPr>
          <a:xfrm>
            <a:off x="-54846" y="3712817"/>
            <a:ext cx="4347528" cy="226872"/>
            <a:chOff x="238125" y="930125"/>
            <a:chExt cx="2221300" cy="134125"/>
          </a:xfrm>
        </p:grpSpPr>
        <p:sp>
          <p:nvSpPr>
            <p:cNvPr id="178" name="Google Shape;178;p13"/>
            <p:cNvSpPr/>
            <p:nvPr/>
          </p:nvSpPr>
          <p:spPr>
            <a:xfrm>
              <a:off x="238125" y="974525"/>
              <a:ext cx="971525" cy="44275"/>
            </a:xfrm>
            <a:custGeom>
              <a:avLst/>
              <a:gdLst/>
              <a:ahLst/>
              <a:cxnLst/>
              <a:rect l="l" t="t" r="r" b="b"/>
              <a:pathLst>
                <a:path w="38861" h="1771" extrusionOk="0">
                  <a:moveTo>
                    <a:pt x="25347" y="1"/>
                  </a:moveTo>
                  <a:cubicBezTo>
                    <a:pt x="24665" y="1"/>
                    <a:pt x="23922" y="202"/>
                    <a:pt x="23370" y="410"/>
                  </a:cubicBezTo>
                  <a:cubicBezTo>
                    <a:pt x="23009" y="251"/>
                    <a:pt x="22617" y="172"/>
                    <a:pt x="22225" y="172"/>
                  </a:cubicBezTo>
                  <a:cubicBezTo>
                    <a:pt x="21815" y="172"/>
                    <a:pt x="21404" y="258"/>
                    <a:pt x="21027" y="425"/>
                  </a:cubicBezTo>
                  <a:cubicBezTo>
                    <a:pt x="20755" y="243"/>
                    <a:pt x="20428" y="207"/>
                    <a:pt x="20104" y="207"/>
                  </a:cubicBezTo>
                  <a:cubicBezTo>
                    <a:pt x="20023" y="207"/>
                    <a:pt x="19943" y="209"/>
                    <a:pt x="19863" y="212"/>
                  </a:cubicBezTo>
                  <a:cubicBezTo>
                    <a:pt x="19324" y="226"/>
                    <a:pt x="18784" y="268"/>
                    <a:pt x="18259" y="339"/>
                  </a:cubicBezTo>
                  <a:cubicBezTo>
                    <a:pt x="18216" y="297"/>
                    <a:pt x="18159" y="283"/>
                    <a:pt x="18088" y="283"/>
                  </a:cubicBezTo>
                  <a:lnTo>
                    <a:pt x="17875" y="283"/>
                  </a:lnTo>
                  <a:cubicBezTo>
                    <a:pt x="17797" y="155"/>
                    <a:pt x="17657" y="81"/>
                    <a:pt x="17512" y="81"/>
                  </a:cubicBezTo>
                  <a:cubicBezTo>
                    <a:pt x="17448" y="81"/>
                    <a:pt x="17383" y="96"/>
                    <a:pt x="17322" y="126"/>
                  </a:cubicBezTo>
                  <a:cubicBezTo>
                    <a:pt x="17186" y="90"/>
                    <a:pt x="17026" y="78"/>
                    <a:pt x="16868" y="78"/>
                  </a:cubicBezTo>
                  <a:cubicBezTo>
                    <a:pt x="16595" y="78"/>
                    <a:pt x="16324" y="112"/>
                    <a:pt x="16172" y="112"/>
                  </a:cubicBezTo>
                  <a:cubicBezTo>
                    <a:pt x="15419" y="126"/>
                    <a:pt x="14667" y="212"/>
                    <a:pt x="13942" y="368"/>
                  </a:cubicBezTo>
                  <a:lnTo>
                    <a:pt x="13914" y="368"/>
                  </a:lnTo>
                  <a:cubicBezTo>
                    <a:pt x="13857" y="368"/>
                    <a:pt x="13801" y="382"/>
                    <a:pt x="13772" y="410"/>
                  </a:cubicBezTo>
                  <a:lnTo>
                    <a:pt x="13233" y="439"/>
                  </a:lnTo>
                  <a:cubicBezTo>
                    <a:pt x="13204" y="410"/>
                    <a:pt x="13176" y="382"/>
                    <a:pt x="13133" y="368"/>
                  </a:cubicBezTo>
                  <a:cubicBezTo>
                    <a:pt x="12770" y="279"/>
                    <a:pt x="12401" y="233"/>
                    <a:pt x="12031" y="233"/>
                  </a:cubicBezTo>
                  <a:cubicBezTo>
                    <a:pt x="11634" y="233"/>
                    <a:pt x="11237" y="286"/>
                    <a:pt x="10847" y="396"/>
                  </a:cubicBezTo>
                  <a:cubicBezTo>
                    <a:pt x="10762" y="368"/>
                    <a:pt x="10663" y="354"/>
                    <a:pt x="10578" y="339"/>
                  </a:cubicBezTo>
                  <a:cubicBezTo>
                    <a:pt x="10561" y="336"/>
                    <a:pt x="10545" y="335"/>
                    <a:pt x="10529" y="335"/>
                  </a:cubicBezTo>
                  <a:cubicBezTo>
                    <a:pt x="10408" y="335"/>
                    <a:pt x="10306" y="427"/>
                    <a:pt x="10294" y="552"/>
                  </a:cubicBezTo>
                  <a:lnTo>
                    <a:pt x="10265" y="552"/>
                  </a:lnTo>
                  <a:cubicBezTo>
                    <a:pt x="10237" y="467"/>
                    <a:pt x="10180" y="396"/>
                    <a:pt x="10109" y="368"/>
                  </a:cubicBezTo>
                  <a:cubicBezTo>
                    <a:pt x="9601" y="173"/>
                    <a:pt x="9068" y="74"/>
                    <a:pt x="8534" y="74"/>
                  </a:cubicBezTo>
                  <a:cubicBezTo>
                    <a:pt x="8172" y="74"/>
                    <a:pt x="7810" y="120"/>
                    <a:pt x="7454" y="212"/>
                  </a:cubicBezTo>
                  <a:cubicBezTo>
                    <a:pt x="7312" y="212"/>
                    <a:pt x="7156" y="226"/>
                    <a:pt x="7014" y="254"/>
                  </a:cubicBezTo>
                  <a:cubicBezTo>
                    <a:pt x="6957" y="268"/>
                    <a:pt x="6900" y="311"/>
                    <a:pt x="6858" y="382"/>
                  </a:cubicBezTo>
                  <a:cubicBezTo>
                    <a:pt x="6518" y="168"/>
                    <a:pt x="6150" y="86"/>
                    <a:pt x="5773" y="86"/>
                  </a:cubicBezTo>
                  <a:cubicBezTo>
                    <a:pt x="5123" y="86"/>
                    <a:pt x="4444" y="328"/>
                    <a:pt x="3833" y="552"/>
                  </a:cubicBezTo>
                  <a:cubicBezTo>
                    <a:pt x="3791" y="552"/>
                    <a:pt x="3748" y="567"/>
                    <a:pt x="3720" y="581"/>
                  </a:cubicBezTo>
                  <a:lnTo>
                    <a:pt x="3266" y="581"/>
                  </a:lnTo>
                  <a:cubicBezTo>
                    <a:pt x="2951" y="502"/>
                    <a:pt x="2627" y="463"/>
                    <a:pt x="2303" y="463"/>
                  </a:cubicBezTo>
                  <a:cubicBezTo>
                    <a:pt x="1925" y="463"/>
                    <a:pt x="1545" y="516"/>
                    <a:pt x="1178" y="623"/>
                  </a:cubicBezTo>
                  <a:lnTo>
                    <a:pt x="568" y="638"/>
                  </a:lnTo>
                  <a:cubicBezTo>
                    <a:pt x="440" y="453"/>
                    <a:pt x="227" y="354"/>
                    <a:pt x="0" y="325"/>
                  </a:cubicBezTo>
                  <a:lnTo>
                    <a:pt x="0" y="1206"/>
                  </a:lnTo>
                  <a:lnTo>
                    <a:pt x="341" y="1206"/>
                  </a:lnTo>
                  <a:cubicBezTo>
                    <a:pt x="362" y="1249"/>
                    <a:pt x="401" y="1267"/>
                    <a:pt x="437" y="1267"/>
                  </a:cubicBezTo>
                  <a:cubicBezTo>
                    <a:pt x="448" y="1267"/>
                    <a:pt x="458" y="1266"/>
                    <a:pt x="469" y="1262"/>
                  </a:cubicBezTo>
                  <a:lnTo>
                    <a:pt x="696" y="1191"/>
                  </a:lnTo>
                  <a:cubicBezTo>
                    <a:pt x="1234" y="1286"/>
                    <a:pt x="1781" y="1377"/>
                    <a:pt x="2320" y="1377"/>
                  </a:cubicBezTo>
                  <a:cubicBezTo>
                    <a:pt x="2748" y="1377"/>
                    <a:pt x="3170" y="1320"/>
                    <a:pt x="3578" y="1163"/>
                  </a:cubicBezTo>
                  <a:cubicBezTo>
                    <a:pt x="3635" y="1135"/>
                    <a:pt x="3677" y="1106"/>
                    <a:pt x="3706" y="1049"/>
                  </a:cubicBezTo>
                  <a:cubicBezTo>
                    <a:pt x="3734" y="1064"/>
                    <a:pt x="3748" y="1078"/>
                    <a:pt x="3762" y="1078"/>
                  </a:cubicBezTo>
                  <a:cubicBezTo>
                    <a:pt x="4124" y="1157"/>
                    <a:pt x="4490" y="1195"/>
                    <a:pt x="4855" y="1195"/>
                  </a:cubicBezTo>
                  <a:cubicBezTo>
                    <a:pt x="5407" y="1195"/>
                    <a:pt x="5958" y="1107"/>
                    <a:pt x="6489" y="936"/>
                  </a:cubicBezTo>
                  <a:cubicBezTo>
                    <a:pt x="6787" y="936"/>
                    <a:pt x="7085" y="936"/>
                    <a:pt x="7383" y="950"/>
                  </a:cubicBezTo>
                  <a:lnTo>
                    <a:pt x="7653" y="950"/>
                  </a:lnTo>
                  <a:cubicBezTo>
                    <a:pt x="8004" y="1012"/>
                    <a:pt x="8360" y="1045"/>
                    <a:pt x="8715" y="1045"/>
                  </a:cubicBezTo>
                  <a:cubicBezTo>
                    <a:pt x="9006" y="1045"/>
                    <a:pt x="9296" y="1023"/>
                    <a:pt x="9584" y="978"/>
                  </a:cubicBezTo>
                  <a:lnTo>
                    <a:pt x="9683" y="978"/>
                  </a:lnTo>
                  <a:cubicBezTo>
                    <a:pt x="10180" y="993"/>
                    <a:pt x="10634" y="1049"/>
                    <a:pt x="11103" y="1092"/>
                  </a:cubicBezTo>
                  <a:cubicBezTo>
                    <a:pt x="11301" y="1133"/>
                    <a:pt x="11505" y="1155"/>
                    <a:pt x="11707" y="1155"/>
                  </a:cubicBezTo>
                  <a:cubicBezTo>
                    <a:pt x="11852" y="1155"/>
                    <a:pt x="11997" y="1144"/>
                    <a:pt x="12139" y="1120"/>
                  </a:cubicBezTo>
                  <a:cubicBezTo>
                    <a:pt x="12395" y="1106"/>
                    <a:pt x="12650" y="1078"/>
                    <a:pt x="12892" y="1007"/>
                  </a:cubicBezTo>
                  <a:cubicBezTo>
                    <a:pt x="13190" y="950"/>
                    <a:pt x="13474" y="893"/>
                    <a:pt x="13772" y="851"/>
                  </a:cubicBezTo>
                  <a:cubicBezTo>
                    <a:pt x="13786" y="879"/>
                    <a:pt x="13815" y="893"/>
                    <a:pt x="13843" y="907"/>
                  </a:cubicBezTo>
                  <a:cubicBezTo>
                    <a:pt x="14397" y="1035"/>
                    <a:pt x="14979" y="1149"/>
                    <a:pt x="15547" y="1220"/>
                  </a:cubicBezTo>
                  <a:cubicBezTo>
                    <a:pt x="15588" y="1250"/>
                    <a:pt x="15643" y="1274"/>
                    <a:pt x="15703" y="1274"/>
                  </a:cubicBezTo>
                  <a:cubicBezTo>
                    <a:pt x="15726" y="1274"/>
                    <a:pt x="15750" y="1270"/>
                    <a:pt x="15774" y="1262"/>
                  </a:cubicBezTo>
                  <a:lnTo>
                    <a:pt x="15802" y="1248"/>
                  </a:lnTo>
                  <a:cubicBezTo>
                    <a:pt x="16022" y="1268"/>
                    <a:pt x="16240" y="1280"/>
                    <a:pt x="16446" y="1280"/>
                  </a:cubicBezTo>
                  <a:cubicBezTo>
                    <a:pt x="16989" y="1280"/>
                    <a:pt x="17453" y="1197"/>
                    <a:pt x="17648" y="950"/>
                  </a:cubicBezTo>
                  <a:cubicBezTo>
                    <a:pt x="17705" y="922"/>
                    <a:pt x="17762" y="893"/>
                    <a:pt x="17804" y="851"/>
                  </a:cubicBezTo>
                  <a:cubicBezTo>
                    <a:pt x="18585" y="1005"/>
                    <a:pt x="19374" y="1084"/>
                    <a:pt x="20164" y="1084"/>
                  </a:cubicBezTo>
                  <a:cubicBezTo>
                    <a:pt x="20466" y="1084"/>
                    <a:pt x="20768" y="1073"/>
                    <a:pt x="21070" y="1049"/>
                  </a:cubicBezTo>
                  <a:cubicBezTo>
                    <a:pt x="21098" y="1049"/>
                    <a:pt x="21127" y="1035"/>
                    <a:pt x="21155" y="1035"/>
                  </a:cubicBezTo>
                  <a:cubicBezTo>
                    <a:pt x="21198" y="1064"/>
                    <a:pt x="21240" y="1078"/>
                    <a:pt x="21297" y="1078"/>
                  </a:cubicBezTo>
                  <a:cubicBezTo>
                    <a:pt x="21532" y="1100"/>
                    <a:pt x="21769" y="1111"/>
                    <a:pt x="22006" y="1111"/>
                  </a:cubicBezTo>
                  <a:cubicBezTo>
                    <a:pt x="22385" y="1111"/>
                    <a:pt x="22762" y="1082"/>
                    <a:pt x="23129" y="1021"/>
                  </a:cubicBezTo>
                  <a:cubicBezTo>
                    <a:pt x="23466" y="1204"/>
                    <a:pt x="23842" y="1296"/>
                    <a:pt x="24222" y="1296"/>
                  </a:cubicBezTo>
                  <a:cubicBezTo>
                    <a:pt x="24403" y="1296"/>
                    <a:pt x="24583" y="1275"/>
                    <a:pt x="24761" y="1234"/>
                  </a:cubicBezTo>
                  <a:cubicBezTo>
                    <a:pt x="24776" y="1220"/>
                    <a:pt x="24790" y="1220"/>
                    <a:pt x="24818" y="1206"/>
                  </a:cubicBezTo>
                  <a:cubicBezTo>
                    <a:pt x="25386" y="1191"/>
                    <a:pt x="25968" y="1120"/>
                    <a:pt x="26536" y="1021"/>
                  </a:cubicBezTo>
                  <a:cubicBezTo>
                    <a:pt x="26550" y="1092"/>
                    <a:pt x="26593" y="1163"/>
                    <a:pt x="26650" y="1206"/>
                  </a:cubicBezTo>
                  <a:cubicBezTo>
                    <a:pt x="26860" y="1367"/>
                    <a:pt x="27111" y="1451"/>
                    <a:pt x="27368" y="1451"/>
                  </a:cubicBezTo>
                  <a:cubicBezTo>
                    <a:pt x="27562" y="1451"/>
                    <a:pt x="27758" y="1403"/>
                    <a:pt x="27942" y="1305"/>
                  </a:cubicBezTo>
                  <a:cubicBezTo>
                    <a:pt x="28371" y="1384"/>
                    <a:pt x="28801" y="1427"/>
                    <a:pt x="29237" y="1427"/>
                  </a:cubicBezTo>
                  <a:cubicBezTo>
                    <a:pt x="29349" y="1427"/>
                    <a:pt x="29461" y="1424"/>
                    <a:pt x="29575" y="1418"/>
                  </a:cubicBezTo>
                  <a:cubicBezTo>
                    <a:pt x="29595" y="1439"/>
                    <a:pt x="29631" y="1452"/>
                    <a:pt x="29666" y="1452"/>
                  </a:cubicBezTo>
                  <a:cubicBezTo>
                    <a:pt x="29678" y="1452"/>
                    <a:pt x="29691" y="1451"/>
                    <a:pt x="29702" y="1447"/>
                  </a:cubicBezTo>
                  <a:cubicBezTo>
                    <a:pt x="29759" y="1433"/>
                    <a:pt x="29816" y="1418"/>
                    <a:pt x="29873" y="1390"/>
                  </a:cubicBezTo>
                  <a:cubicBezTo>
                    <a:pt x="30258" y="1639"/>
                    <a:pt x="30697" y="1771"/>
                    <a:pt x="31147" y="1771"/>
                  </a:cubicBezTo>
                  <a:cubicBezTo>
                    <a:pt x="31261" y="1771"/>
                    <a:pt x="31376" y="1762"/>
                    <a:pt x="31491" y="1745"/>
                  </a:cubicBezTo>
                  <a:cubicBezTo>
                    <a:pt x="31747" y="1731"/>
                    <a:pt x="31988" y="1631"/>
                    <a:pt x="32201" y="1489"/>
                  </a:cubicBezTo>
                  <a:cubicBezTo>
                    <a:pt x="32329" y="1489"/>
                    <a:pt x="32457" y="1475"/>
                    <a:pt x="32585" y="1475"/>
                  </a:cubicBezTo>
                  <a:cubicBezTo>
                    <a:pt x="32613" y="1504"/>
                    <a:pt x="32670" y="1518"/>
                    <a:pt x="32712" y="1518"/>
                  </a:cubicBezTo>
                  <a:cubicBezTo>
                    <a:pt x="32798" y="1560"/>
                    <a:pt x="32897" y="1603"/>
                    <a:pt x="32996" y="1646"/>
                  </a:cubicBezTo>
                  <a:cubicBezTo>
                    <a:pt x="33025" y="1674"/>
                    <a:pt x="33053" y="1674"/>
                    <a:pt x="33096" y="1674"/>
                  </a:cubicBezTo>
                  <a:cubicBezTo>
                    <a:pt x="33238" y="1717"/>
                    <a:pt x="33380" y="1745"/>
                    <a:pt x="33522" y="1759"/>
                  </a:cubicBezTo>
                  <a:cubicBezTo>
                    <a:pt x="33533" y="1761"/>
                    <a:pt x="33544" y="1762"/>
                    <a:pt x="33555" y="1762"/>
                  </a:cubicBezTo>
                  <a:cubicBezTo>
                    <a:pt x="33628" y="1762"/>
                    <a:pt x="33697" y="1722"/>
                    <a:pt x="33735" y="1660"/>
                  </a:cubicBezTo>
                  <a:cubicBezTo>
                    <a:pt x="33908" y="1707"/>
                    <a:pt x="34098" y="1727"/>
                    <a:pt x="34297" y="1727"/>
                  </a:cubicBezTo>
                  <a:cubicBezTo>
                    <a:pt x="34942" y="1727"/>
                    <a:pt x="35676" y="1515"/>
                    <a:pt x="36219" y="1319"/>
                  </a:cubicBezTo>
                  <a:cubicBezTo>
                    <a:pt x="36446" y="1333"/>
                    <a:pt x="36688" y="1362"/>
                    <a:pt x="36915" y="1362"/>
                  </a:cubicBezTo>
                  <a:cubicBezTo>
                    <a:pt x="36943" y="1362"/>
                    <a:pt x="36986" y="1362"/>
                    <a:pt x="37014" y="1333"/>
                  </a:cubicBezTo>
                  <a:cubicBezTo>
                    <a:pt x="37128" y="1347"/>
                    <a:pt x="37238" y="1355"/>
                    <a:pt x="37348" y="1355"/>
                  </a:cubicBezTo>
                  <a:cubicBezTo>
                    <a:pt x="37458" y="1355"/>
                    <a:pt x="37568" y="1347"/>
                    <a:pt x="37682" y="1333"/>
                  </a:cubicBezTo>
                  <a:cubicBezTo>
                    <a:pt x="37923" y="1291"/>
                    <a:pt x="38477" y="1191"/>
                    <a:pt x="38562" y="879"/>
                  </a:cubicBezTo>
                  <a:lnTo>
                    <a:pt x="38619" y="879"/>
                  </a:lnTo>
                  <a:cubicBezTo>
                    <a:pt x="38860" y="836"/>
                    <a:pt x="38803" y="481"/>
                    <a:pt x="38576" y="481"/>
                  </a:cubicBezTo>
                  <a:lnTo>
                    <a:pt x="38306" y="481"/>
                  </a:lnTo>
                  <a:cubicBezTo>
                    <a:pt x="38207" y="460"/>
                    <a:pt x="38104" y="449"/>
                    <a:pt x="37999" y="449"/>
                  </a:cubicBezTo>
                  <a:cubicBezTo>
                    <a:pt x="37895" y="449"/>
                    <a:pt x="37788" y="460"/>
                    <a:pt x="37682" y="481"/>
                  </a:cubicBezTo>
                  <a:cubicBezTo>
                    <a:pt x="37540" y="496"/>
                    <a:pt x="37412" y="510"/>
                    <a:pt x="37270" y="552"/>
                  </a:cubicBezTo>
                  <a:cubicBezTo>
                    <a:pt x="36986" y="567"/>
                    <a:pt x="36702" y="609"/>
                    <a:pt x="36418" y="638"/>
                  </a:cubicBezTo>
                  <a:lnTo>
                    <a:pt x="36361" y="623"/>
                  </a:lnTo>
                  <a:cubicBezTo>
                    <a:pt x="36333" y="609"/>
                    <a:pt x="36301" y="602"/>
                    <a:pt x="36271" y="602"/>
                  </a:cubicBezTo>
                  <a:cubicBezTo>
                    <a:pt x="36241" y="602"/>
                    <a:pt x="36212" y="609"/>
                    <a:pt x="36191" y="623"/>
                  </a:cubicBezTo>
                  <a:cubicBezTo>
                    <a:pt x="35925" y="573"/>
                    <a:pt x="35658" y="548"/>
                    <a:pt x="35393" y="548"/>
                  </a:cubicBezTo>
                  <a:cubicBezTo>
                    <a:pt x="34906" y="548"/>
                    <a:pt x="34426" y="633"/>
                    <a:pt x="33976" y="808"/>
                  </a:cubicBezTo>
                  <a:lnTo>
                    <a:pt x="33337" y="822"/>
                  </a:lnTo>
                  <a:cubicBezTo>
                    <a:pt x="33316" y="815"/>
                    <a:pt x="33287" y="812"/>
                    <a:pt x="33259" y="812"/>
                  </a:cubicBezTo>
                  <a:cubicBezTo>
                    <a:pt x="33231" y="812"/>
                    <a:pt x="33202" y="815"/>
                    <a:pt x="33181" y="822"/>
                  </a:cubicBezTo>
                  <a:lnTo>
                    <a:pt x="33039" y="822"/>
                  </a:lnTo>
                  <a:cubicBezTo>
                    <a:pt x="32801" y="661"/>
                    <a:pt x="32494" y="506"/>
                    <a:pt x="32236" y="506"/>
                  </a:cubicBezTo>
                  <a:cubicBezTo>
                    <a:pt x="32108" y="506"/>
                    <a:pt x="31992" y="544"/>
                    <a:pt x="31903" y="638"/>
                  </a:cubicBezTo>
                  <a:cubicBezTo>
                    <a:pt x="31718" y="652"/>
                    <a:pt x="31562" y="666"/>
                    <a:pt x="31392" y="680"/>
                  </a:cubicBezTo>
                  <a:lnTo>
                    <a:pt x="31222" y="680"/>
                  </a:lnTo>
                  <a:cubicBezTo>
                    <a:pt x="30980" y="680"/>
                    <a:pt x="30739" y="723"/>
                    <a:pt x="30512" y="780"/>
                  </a:cubicBezTo>
                  <a:lnTo>
                    <a:pt x="30114" y="822"/>
                  </a:lnTo>
                  <a:cubicBezTo>
                    <a:pt x="29929" y="822"/>
                    <a:pt x="29731" y="822"/>
                    <a:pt x="29546" y="808"/>
                  </a:cubicBezTo>
                  <a:cubicBezTo>
                    <a:pt x="29101" y="599"/>
                    <a:pt x="28609" y="489"/>
                    <a:pt x="28115" y="489"/>
                  </a:cubicBezTo>
                  <a:cubicBezTo>
                    <a:pt x="27837" y="489"/>
                    <a:pt x="27559" y="524"/>
                    <a:pt x="27289" y="595"/>
                  </a:cubicBezTo>
                  <a:cubicBezTo>
                    <a:pt x="27189" y="595"/>
                    <a:pt x="27090" y="623"/>
                    <a:pt x="26990" y="638"/>
                  </a:cubicBezTo>
                  <a:cubicBezTo>
                    <a:pt x="26948" y="652"/>
                    <a:pt x="26920" y="666"/>
                    <a:pt x="26891" y="694"/>
                  </a:cubicBezTo>
                  <a:cubicBezTo>
                    <a:pt x="26891" y="666"/>
                    <a:pt x="26877" y="652"/>
                    <a:pt x="26863" y="638"/>
                  </a:cubicBezTo>
                  <a:cubicBezTo>
                    <a:pt x="26532" y="165"/>
                    <a:pt x="25965" y="1"/>
                    <a:pt x="253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13"/>
            <p:cNvSpPr/>
            <p:nvPr/>
          </p:nvSpPr>
          <p:spPr>
            <a:xfrm>
              <a:off x="1150700" y="976375"/>
              <a:ext cx="1308725" cy="35850"/>
            </a:xfrm>
            <a:custGeom>
              <a:avLst/>
              <a:gdLst/>
              <a:ahLst/>
              <a:cxnLst/>
              <a:rect l="l" t="t" r="r" b="b"/>
              <a:pathLst>
                <a:path w="52349" h="1434" extrusionOk="0">
                  <a:moveTo>
                    <a:pt x="38563" y="0"/>
                  </a:moveTo>
                  <a:cubicBezTo>
                    <a:pt x="38201" y="0"/>
                    <a:pt x="37839" y="46"/>
                    <a:pt x="37483" y="138"/>
                  </a:cubicBezTo>
                  <a:cubicBezTo>
                    <a:pt x="37341" y="138"/>
                    <a:pt x="37185" y="152"/>
                    <a:pt x="37043" y="180"/>
                  </a:cubicBezTo>
                  <a:cubicBezTo>
                    <a:pt x="36972" y="194"/>
                    <a:pt x="36915" y="237"/>
                    <a:pt x="36887" y="308"/>
                  </a:cubicBezTo>
                  <a:cubicBezTo>
                    <a:pt x="36543" y="86"/>
                    <a:pt x="36168" y="2"/>
                    <a:pt x="35784" y="2"/>
                  </a:cubicBezTo>
                  <a:cubicBezTo>
                    <a:pt x="35135" y="2"/>
                    <a:pt x="34460" y="241"/>
                    <a:pt x="33863" y="464"/>
                  </a:cubicBezTo>
                  <a:cubicBezTo>
                    <a:pt x="33820" y="464"/>
                    <a:pt x="33777" y="478"/>
                    <a:pt x="33749" y="507"/>
                  </a:cubicBezTo>
                  <a:lnTo>
                    <a:pt x="33295" y="507"/>
                  </a:lnTo>
                  <a:cubicBezTo>
                    <a:pt x="32973" y="420"/>
                    <a:pt x="32641" y="377"/>
                    <a:pt x="32310" y="377"/>
                  </a:cubicBezTo>
                  <a:cubicBezTo>
                    <a:pt x="31939" y="377"/>
                    <a:pt x="31567" y="430"/>
                    <a:pt x="31208" y="535"/>
                  </a:cubicBezTo>
                  <a:lnTo>
                    <a:pt x="30597" y="549"/>
                  </a:lnTo>
                  <a:cubicBezTo>
                    <a:pt x="30398" y="280"/>
                    <a:pt x="30086" y="223"/>
                    <a:pt x="29688" y="223"/>
                  </a:cubicBezTo>
                  <a:cubicBezTo>
                    <a:pt x="29639" y="222"/>
                    <a:pt x="29589" y="221"/>
                    <a:pt x="29539" y="221"/>
                  </a:cubicBezTo>
                  <a:cubicBezTo>
                    <a:pt x="28895" y="221"/>
                    <a:pt x="28263" y="307"/>
                    <a:pt x="27644" y="478"/>
                  </a:cubicBezTo>
                  <a:lnTo>
                    <a:pt x="27260" y="436"/>
                  </a:lnTo>
                  <a:cubicBezTo>
                    <a:pt x="27044" y="393"/>
                    <a:pt x="26826" y="372"/>
                    <a:pt x="26609" y="372"/>
                  </a:cubicBezTo>
                  <a:cubicBezTo>
                    <a:pt x="26114" y="372"/>
                    <a:pt x="25623" y="480"/>
                    <a:pt x="25159" y="677"/>
                  </a:cubicBezTo>
                  <a:cubicBezTo>
                    <a:pt x="25031" y="663"/>
                    <a:pt x="24904" y="663"/>
                    <a:pt x="24762" y="649"/>
                  </a:cubicBezTo>
                  <a:cubicBezTo>
                    <a:pt x="24733" y="606"/>
                    <a:pt x="24676" y="564"/>
                    <a:pt x="24620" y="549"/>
                  </a:cubicBezTo>
                  <a:cubicBezTo>
                    <a:pt x="24116" y="393"/>
                    <a:pt x="23565" y="301"/>
                    <a:pt x="23017" y="301"/>
                  </a:cubicBezTo>
                  <a:cubicBezTo>
                    <a:pt x="22469" y="301"/>
                    <a:pt x="21922" y="393"/>
                    <a:pt x="21425" y="606"/>
                  </a:cubicBezTo>
                  <a:cubicBezTo>
                    <a:pt x="21397" y="549"/>
                    <a:pt x="21340" y="521"/>
                    <a:pt x="21283" y="493"/>
                  </a:cubicBezTo>
                  <a:cubicBezTo>
                    <a:pt x="20726" y="302"/>
                    <a:pt x="20057" y="169"/>
                    <a:pt x="19397" y="169"/>
                  </a:cubicBezTo>
                  <a:cubicBezTo>
                    <a:pt x="18880" y="169"/>
                    <a:pt x="18367" y="250"/>
                    <a:pt x="17918" y="450"/>
                  </a:cubicBezTo>
                  <a:cubicBezTo>
                    <a:pt x="17876" y="407"/>
                    <a:pt x="17833" y="379"/>
                    <a:pt x="17790" y="365"/>
                  </a:cubicBezTo>
                  <a:cubicBezTo>
                    <a:pt x="17301" y="237"/>
                    <a:pt x="16803" y="173"/>
                    <a:pt x="16303" y="173"/>
                  </a:cubicBezTo>
                  <a:cubicBezTo>
                    <a:pt x="16136" y="173"/>
                    <a:pt x="15969" y="180"/>
                    <a:pt x="15803" y="194"/>
                  </a:cubicBezTo>
                  <a:cubicBezTo>
                    <a:pt x="15398" y="230"/>
                    <a:pt x="15083" y="465"/>
                    <a:pt x="14708" y="465"/>
                  </a:cubicBezTo>
                  <a:cubicBezTo>
                    <a:pt x="14635" y="465"/>
                    <a:pt x="14560" y="457"/>
                    <a:pt x="14482" y="436"/>
                  </a:cubicBezTo>
                  <a:cubicBezTo>
                    <a:pt x="14156" y="351"/>
                    <a:pt x="13872" y="166"/>
                    <a:pt x="13559" y="81"/>
                  </a:cubicBezTo>
                  <a:cubicBezTo>
                    <a:pt x="13386" y="31"/>
                    <a:pt x="13215" y="11"/>
                    <a:pt x="13043" y="11"/>
                  </a:cubicBezTo>
                  <a:cubicBezTo>
                    <a:pt x="12286" y="11"/>
                    <a:pt x="11541" y="407"/>
                    <a:pt x="10777" y="407"/>
                  </a:cubicBezTo>
                  <a:cubicBezTo>
                    <a:pt x="10343" y="407"/>
                    <a:pt x="9929" y="385"/>
                    <a:pt x="9520" y="385"/>
                  </a:cubicBezTo>
                  <a:cubicBezTo>
                    <a:pt x="8952" y="385"/>
                    <a:pt x="8395" y="428"/>
                    <a:pt x="7809" y="635"/>
                  </a:cubicBezTo>
                  <a:lnTo>
                    <a:pt x="7752" y="635"/>
                  </a:lnTo>
                  <a:cubicBezTo>
                    <a:pt x="7752" y="549"/>
                    <a:pt x="7681" y="478"/>
                    <a:pt x="7610" y="450"/>
                  </a:cubicBezTo>
                  <a:cubicBezTo>
                    <a:pt x="7210" y="340"/>
                    <a:pt x="6769" y="290"/>
                    <a:pt x="6319" y="290"/>
                  </a:cubicBezTo>
                  <a:cubicBezTo>
                    <a:pt x="5605" y="290"/>
                    <a:pt x="4867" y="417"/>
                    <a:pt x="4231" y="635"/>
                  </a:cubicBezTo>
                  <a:lnTo>
                    <a:pt x="3919" y="635"/>
                  </a:lnTo>
                  <a:cubicBezTo>
                    <a:pt x="3890" y="592"/>
                    <a:pt x="3848" y="564"/>
                    <a:pt x="3805" y="549"/>
                  </a:cubicBezTo>
                  <a:cubicBezTo>
                    <a:pt x="3120" y="355"/>
                    <a:pt x="2355" y="201"/>
                    <a:pt x="1605" y="201"/>
                  </a:cubicBezTo>
                  <a:cubicBezTo>
                    <a:pt x="1096" y="201"/>
                    <a:pt x="593" y="272"/>
                    <a:pt x="128" y="450"/>
                  </a:cubicBezTo>
                  <a:cubicBezTo>
                    <a:pt x="0" y="493"/>
                    <a:pt x="14" y="706"/>
                    <a:pt x="171" y="706"/>
                  </a:cubicBezTo>
                  <a:lnTo>
                    <a:pt x="497" y="706"/>
                  </a:lnTo>
                  <a:cubicBezTo>
                    <a:pt x="511" y="748"/>
                    <a:pt x="540" y="791"/>
                    <a:pt x="568" y="805"/>
                  </a:cubicBezTo>
                  <a:cubicBezTo>
                    <a:pt x="1034" y="1075"/>
                    <a:pt x="1816" y="1290"/>
                    <a:pt x="2525" y="1290"/>
                  </a:cubicBezTo>
                  <a:cubicBezTo>
                    <a:pt x="2896" y="1290"/>
                    <a:pt x="3248" y="1231"/>
                    <a:pt x="3521" y="1089"/>
                  </a:cubicBezTo>
                  <a:cubicBezTo>
                    <a:pt x="3876" y="1117"/>
                    <a:pt x="4231" y="1146"/>
                    <a:pt x="4586" y="1160"/>
                  </a:cubicBezTo>
                  <a:cubicBezTo>
                    <a:pt x="5095" y="1301"/>
                    <a:pt x="5724" y="1398"/>
                    <a:pt x="6345" y="1398"/>
                  </a:cubicBezTo>
                  <a:cubicBezTo>
                    <a:pt x="6852" y="1398"/>
                    <a:pt x="7354" y="1334"/>
                    <a:pt x="7781" y="1174"/>
                  </a:cubicBezTo>
                  <a:lnTo>
                    <a:pt x="8306" y="1146"/>
                  </a:lnTo>
                  <a:cubicBezTo>
                    <a:pt x="8320" y="1188"/>
                    <a:pt x="8349" y="1217"/>
                    <a:pt x="8377" y="1217"/>
                  </a:cubicBezTo>
                  <a:cubicBezTo>
                    <a:pt x="8757" y="1360"/>
                    <a:pt x="9152" y="1433"/>
                    <a:pt x="9550" y="1433"/>
                  </a:cubicBezTo>
                  <a:cubicBezTo>
                    <a:pt x="9821" y="1433"/>
                    <a:pt x="10094" y="1399"/>
                    <a:pt x="10365" y="1330"/>
                  </a:cubicBezTo>
                  <a:cubicBezTo>
                    <a:pt x="10823" y="1188"/>
                    <a:pt x="11164" y="963"/>
                    <a:pt x="11607" y="963"/>
                  </a:cubicBezTo>
                  <a:cubicBezTo>
                    <a:pt x="11740" y="963"/>
                    <a:pt x="11883" y="983"/>
                    <a:pt x="12040" y="1032"/>
                  </a:cubicBezTo>
                  <a:cubicBezTo>
                    <a:pt x="12296" y="1132"/>
                    <a:pt x="12551" y="1217"/>
                    <a:pt x="12807" y="1273"/>
                  </a:cubicBezTo>
                  <a:cubicBezTo>
                    <a:pt x="12856" y="1281"/>
                    <a:pt x="12906" y="1284"/>
                    <a:pt x="12955" y="1284"/>
                  </a:cubicBezTo>
                  <a:cubicBezTo>
                    <a:pt x="13286" y="1284"/>
                    <a:pt x="13607" y="1135"/>
                    <a:pt x="13928" y="1061"/>
                  </a:cubicBezTo>
                  <a:cubicBezTo>
                    <a:pt x="14045" y="1031"/>
                    <a:pt x="14144" y="1017"/>
                    <a:pt x="14234" y="1017"/>
                  </a:cubicBezTo>
                  <a:cubicBezTo>
                    <a:pt x="14485" y="1017"/>
                    <a:pt x="14665" y="1120"/>
                    <a:pt x="14937" y="1245"/>
                  </a:cubicBezTo>
                  <a:cubicBezTo>
                    <a:pt x="15242" y="1393"/>
                    <a:pt x="15540" y="1423"/>
                    <a:pt x="15870" y="1423"/>
                  </a:cubicBezTo>
                  <a:cubicBezTo>
                    <a:pt x="15985" y="1423"/>
                    <a:pt x="16104" y="1419"/>
                    <a:pt x="16229" y="1415"/>
                  </a:cubicBezTo>
                  <a:cubicBezTo>
                    <a:pt x="16882" y="1401"/>
                    <a:pt x="17535" y="1302"/>
                    <a:pt x="18160" y="1117"/>
                  </a:cubicBezTo>
                  <a:cubicBezTo>
                    <a:pt x="18188" y="1146"/>
                    <a:pt x="18230" y="1174"/>
                    <a:pt x="18287" y="1174"/>
                  </a:cubicBezTo>
                  <a:cubicBezTo>
                    <a:pt x="18666" y="1247"/>
                    <a:pt x="19050" y="1283"/>
                    <a:pt x="19435" y="1283"/>
                  </a:cubicBezTo>
                  <a:cubicBezTo>
                    <a:pt x="19874" y="1283"/>
                    <a:pt x="20313" y="1236"/>
                    <a:pt x="20744" y="1146"/>
                  </a:cubicBezTo>
                  <a:cubicBezTo>
                    <a:pt x="20766" y="1190"/>
                    <a:pt x="20814" y="1226"/>
                    <a:pt x="20861" y="1226"/>
                  </a:cubicBezTo>
                  <a:cubicBezTo>
                    <a:pt x="20874" y="1226"/>
                    <a:pt x="20887" y="1223"/>
                    <a:pt x="20900" y="1217"/>
                  </a:cubicBezTo>
                  <a:lnTo>
                    <a:pt x="21255" y="1103"/>
                  </a:lnTo>
                  <a:cubicBezTo>
                    <a:pt x="21668" y="1287"/>
                    <a:pt x="22152" y="1358"/>
                    <a:pt x="22648" y="1358"/>
                  </a:cubicBezTo>
                  <a:cubicBezTo>
                    <a:pt x="23259" y="1358"/>
                    <a:pt x="23888" y="1251"/>
                    <a:pt x="24421" y="1117"/>
                  </a:cubicBezTo>
                  <a:lnTo>
                    <a:pt x="24605" y="1117"/>
                  </a:lnTo>
                  <a:cubicBezTo>
                    <a:pt x="24904" y="1267"/>
                    <a:pt x="25247" y="1328"/>
                    <a:pt x="25601" y="1328"/>
                  </a:cubicBezTo>
                  <a:cubicBezTo>
                    <a:pt x="26122" y="1328"/>
                    <a:pt x="26668" y="1195"/>
                    <a:pt x="27133" y="1018"/>
                  </a:cubicBezTo>
                  <a:lnTo>
                    <a:pt x="27445" y="1004"/>
                  </a:lnTo>
                  <a:cubicBezTo>
                    <a:pt x="28169" y="1100"/>
                    <a:pt x="28893" y="1147"/>
                    <a:pt x="29623" y="1147"/>
                  </a:cubicBezTo>
                  <a:cubicBezTo>
                    <a:pt x="29867" y="1147"/>
                    <a:pt x="30111" y="1142"/>
                    <a:pt x="30356" y="1132"/>
                  </a:cubicBezTo>
                  <a:cubicBezTo>
                    <a:pt x="30366" y="1175"/>
                    <a:pt x="30402" y="1193"/>
                    <a:pt x="30444" y="1193"/>
                  </a:cubicBezTo>
                  <a:cubicBezTo>
                    <a:pt x="30457" y="1193"/>
                    <a:pt x="30470" y="1192"/>
                    <a:pt x="30483" y="1188"/>
                  </a:cubicBezTo>
                  <a:lnTo>
                    <a:pt x="30711" y="1117"/>
                  </a:lnTo>
                  <a:cubicBezTo>
                    <a:pt x="31241" y="1212"/>
                    <a:pt x="31785" y="1303"/>
                    <a:pt x="32325" y="1303"/>
                  </a:cubicBezTo>
                  <a:cubicBezTo>
                    <a:pt x="32753" y="1303"/>
                    <a:pt x="33178" y="1246"/>
                    <a:pt x="33593" y="1089"/>
                  </a:cubicBezTo>
                  <a:cubicBezTo>
                    <a:pt x="33635" y="1061"/>
                    <a:pt x="33692" y="1032"/>
                    <a:pt x="33721" y="990"/>
                  </a:cubicBezTo>
                  <a:cubicBezTo>
                    <a:pt x="33735" y="990"/>
                    <a:pt x="33763" y="1004"/>
                    <a:pt x="33777" y="1004"/>
                  </a:cubicBezTo>
                  <a:cubicBezTo>
                    <a:pt x="34139" y="1083"/>
                    <a:pt x="34505" y="1121"/>
                    <a:pt x="34870" y="1121"/>
                  </a:cubicBezTo>
                  <a:cubicBezTo>
                    <a:pt x="35422" y="1121"/>
                    <a:pt x="35973" y="1033"/>
                    <a:pt x="36503" y="862"/>
                  </a:cubicBezTo>
                  <a:lnTo>
                    <a:pt x="37398" y="876"/>
                  </a:lnTo>
                  <a:lnTo>
                    <a:pt x="37668" y="876"/>
                  </a:lnTo>
                  <a:cubicBezTo>
                    <a:pt x="38019" y="938"/>
                    <a:pt x="38375" y="971"/>
                    <a:pt x="38730" y="971"/>
                  </a:cubicBezTo>
                  <a:cubicBezTo>
                    <a:pt x="39020" y="971"/>
                    <a:pt x="39311" y="949"/>
                    <a:pt x="39599" y="904"/>
                  </a:cubicBezTo>
                  <a:lnTo>
                    <a:pt x="39684" y="904"/>
                  </a:lnTo>
                  <a:cubicBezTo>
                    <a:pt x="40181" y="919"/>
                    <a:pt x="40649" y="975"/>
                    <a:pt x="41104" y="1018"/>
                  </a:cubicBezTo>
                  <a:cubicBezTo>
                    <a:pt x="41302" y="1059"/>
                    <a:pt x="41505" y="1081"/>
                    <a:pt x="41711" y="1081"/>
                  </a:cubicBezTo>
                  <a:cubicBezTo>
                    <a:pt x="41858" y="1081"/>
                    <a:pt x="42006" y="1070"/>
                    <a:pt x="42154" y="1046"/>
                  </a:cubicBezTo>
                  <a:cubicBezTo>
                    <a:pt x="42410" y="1032"/>
                    <a:pt x="42651" y="1004"/>
                    <a:pt x="42907" y="947"/>
                  </a:cubicBezTo>
                  <a:cubicBezTo>
                    <a:pt x="43205" y="876"/>
                    <a:pt x="43489" y="819"/>
                    <a:pt x="43773" y="777"/>
                  </a:cubicBezTo>
                  <a:cubicBezTo>
                    <a:pt x="43801" y="791"/>
                    <a:pt x="43830" y="805"/>
                    <a:pt x="43858" y="819"/>
                  </a:cubicBezTo>
                  <a:cubicBezTo>
                    <a:pt x="44426" y="961"/>
                    <a:pt x="44994" y="1061"/>
                    <a:pt x="45562" y="1132"/>
                  </a:cubicBezTo>
                  <a:cubicBezTo>
                    <a:pt x="45600" y="1169"/>
                    <a:pt x="45650" y="1188"/>
                    <a:pt x="45705" y="1188"/>
                  </a:cubicBezTo>
                  <a:cubicBezTo>
                    <a:pt x="45732" y="1188"/>
                    <a:pt x="45761" y="1184"/>
                    <a:pt x="45789" y="1174"/>
                  </a:cubicBezTo>
                  <a:lnTo>
                    <a:pt x="45817" y="1160"/>
                  </a:lnTo>
                  <a:cubicBezTo>
                    <a:pt x="46037" y="1179"/>
                    <a:pt x="46255" y="1192"/>
                    <a:pt x="46461" y="1192"/>
                  </a:cubicBezTo>
                  <a:cubicBezTo>
                    <a:pt x="47004" y="1192"/>
                    <a:pt x="47468" y="1109"/>
                    <a:pt x="47663" y="862"/>
                  </a:cubicBezTo>
                  <a:cubicBezTo>
                    <a:pt x="47720" y="833"/>
                    <a:pt x="47777" y="805"/>
                    <a:pt x="47819" y="762"/>
                  </a:cubicBezTo>
                  <a:cubicBezTo>
                    <a:pt x="48600" y="917"/>
                    <a:pt x="49389" y="996"/>
                    <a:pt x="50179" y="996"/>
                  </a:cubicBezTo>
                  <a:cubicBezTo>
                    <a:pt x="50481" y="996"/>
                    <a:pt x="50783" y="985"/>
                    <a:pt x="51085" y="961"/>
                  </a:cubicBezTo>
                  <a:cubicBezTo>
                    <a:pt x="51113" y="961"/>
                    <a:pt x="51142" y="961"/>
                    <a:pt x="51170" y="947"/>
                  </a:cubicBezTo>
                  <a:cubicBezTo>
                    <a:pt x="51213" y="975"/>
                    <a:pt x="51255" y="1004"/>
                    <a:pt x="51312" y="1004"/>
                  </a:cubicBezTo>
                  <a:cubicBezTo>
                    <a:pt x="51523" y="1021"/>
                    <a:pt x="51739" y="1033"/>
                    <a:pt x="51953" y="1033"/>
                  </a:cubicBezTo>
                  <a:cubicBezTo>
                    <a:pt x="52086" y="1033"/>
                    <a:pt x="52218" y="1029"/>
                    <a:pt x="52348" y="1018"/>
                  </a:cubicBezTo>
                  <a:lnTo>
                    <a:pt x="52348" y="123"/>
                  </a:lnTo>
                  <a:cubicBezTo>
                    <a:pt x="52274" y="116"/>
                    <a:pt x="52200" y="113"/>
                    <a:pt x="52125" y="113"/>
                  </a:cubicBezTo>
                  <a:cubicBezTo>
                    <a:pt x="51757" y="113"/>
                    <a:pt x="51387" y="199"/>
                    <a:pt x="51056" y="365"/>
                  </a:cubicBezTo>
                  <a:cubicBezTo>
                    <a:pt x="50784" y="183"/>
                    <a:pt x="50457" y="147"/>
                    <a:pt x="50133" y="147"/>
                  </a:cubicBezTo>
                  <a:cubicBezTo>
                    <a:pt x="50052" y="147"/>
                    <a:pt x="49972" y="149"/>
                    <a:pt x="49892" y="152"/>
                  </a:cubicBezTo>
                  <a:cubicBezTo>
                    <a:pt x="49353" y="152"/>
                    <a:pt x="48813" y="194"/>
                    <a:pt x="48274" y="265"/>
                  </a:cubicBezTo>
                  <a:cubicBezTo>
                    <a:pt x="48231" y="237"/>
                    <a:pt x="48174" y="223"/>
                    <a:pt x="48117" y="223"/>
                  </a:cubicBezTo>
                  <a:lnTo>
                    <a:pt x="47890" y="223"/>
                  </a:lnTo>
                  <a:cubicBezTo>
                    <a:pt x="47812" y="95"/>
                    <a:pt x="47672" y="22"/>
                    <a:pt x="47532" y="22"/>
                  </a:cubicBezTo>
                  <a:cubicBezTo>
                    <a:pt x="47470" y="22"/>
                    <a:pt x="47407" y="36"/>
                    <a:pt x="47351" y="67"/>
                  </a:cubicBezTo>
                  <a:cubicBezTo>
                    <a:pt x="47202" y="23"/>
                    <a:pt x="47032" y="8"/>
                    <a:pt x="46865" y="8"/>
                  </a:cubicBezTo>
                  <a:cubicBezTo>
                    <a:pt x="46601" y="8"/>
                    <a:pt x="46343" y="44"/>
                    <a:pt x="46186" y="52"/>
                  </a:cubicBezTo>
                  <a:cubicBezTo>
                    <a:pt x="45434" y="52"/>
                    <a:pt x="44696" y="138"/>
                    <a:pt x="43957" y="294"/>
                  </a:cubicBezTo>
                  <a:lnTo>
                    <a:pt x="43929" y="294"/>
                  </a:lnTo>
                  <a:cubicBezTo>
                    <a:pt x="43872" y="294"/>
                    <a:pt x="43830" y="308"/>
                    <a:pt x="43787" y="336"/>
                  </a:cubicBezTo>
                  <a:lnTo>
                    <a:pt x="43247" y="365"/>
                  </a:lnTo>
                  <a:cubicBezTo>
                    <a:pt x="43219" y="336"/>
                    <a:pt x="43191" y="322"/>
                    <a:pt x="43162" y="308"/>
                  </a:cubicBezTo>
                  <a:cubicBezTo>
                    <a:pt x="42799" y="219"/>
                    <a:pt x="42427" y="173"/>
                    <a:pt x="42055" y="173"/>
                  </a:cubicBezTo>
                  <a:cubicBezTo>
                    <a:pt x="41656" y="173"/>
                    <a:pt x="41259" y="226"/>
                    <a:pt x="40876" y="336"/>
                  </a:cubicBezTo>
                  <a:cubicBezTo>
                    <a:pt x="40777" y="308"/>
                    <a:pt x="40692" y="294"/>
                    <a:pt x="40607" y="280"/>
                  </a:cubicBezTo>
                  <a:cubicBezTo>
                    <a:pt x="40588" y="276"/>
                    <a:pt x="40570" y="274"/>
                    <a:pt x="40553" y="274"/>
                  </a:cubicBezTo>
                  <a:cubicBezTo>
                    <a:pt x="40434" y="274"/>
                    <a:pt x="40335" y="355"/>
                    <a:pt x="40323" y="478"/>
                  </a:cubicBezTo>
                  <a:lnTo>
                    <a:pt x="40294" y="478"/>
                  </a:lnTo>
                  <a:cubicBezTo>
                    <a:pt x="40266" y="393"/>
                    <a:pt x="40209" y="322"/>
                    <a:pt x="40124" y="294"/>
                  </a:cubicBezTo>
                  <a:cubicBezTo>
                    <a:pt x="39625" y="99"/>
                    <a:pt x="39095" y="0"/>
                    <a:pt x="385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13"/>
            <p:cNvSpPr/>
            <p:nvPr/>
          </p:nvSpPr>
          <p:spPr>
            <a:xfrm>
              <a:off x="438200" y="930125"/>
              <a:ext cx="118200" cy="134125"/>
            </a:xfrm>
            <a:custGeom>
              <a:avLst/>
              <a:gdLst/>
              <a:ahLst/>
              <a:cxnLst/>
              <a:rect l="l" t="t" r="r" b="b"/>
              <a:pathLst>
                <a:path w="4728" h="5365" extrusionOk="0">
                  <a:moveTo>
                    <a:pt x="1142" y="0"/>
                  </a:moveTo>
                  <a:cubicBezTo>
                    <a:pt x="1006" y="0"/>
                    <a:pt x="856" y="137"/>
                    <a:pt x="885" y="298"/>
                  </a:cubicBezTo>
                  <a:cubicBezTo>
                    <a:pt x="1027" y="894"/>
                    <a:pt x="1098" y="1519"/>
                    <a:pt x="1098" y="2144"/>
                  </a:cubicBezTo>
                  <a:cubicBezTo>
                    <a:pt x="1041" y="2158"/>
                    <a:pt x="999" y="2215"/>
                    <a:pt x="970" y="2272"/>
                  </a:cubicBezTo>
                  <a:cubicBezTo>
                    <a:pt x="942" y="2357"/>
                    <a:pt x="913" y="2456"/>
                    <a:pt x="885" y="2527"/>
                  </a:cubicBezTo>
                  <a:lnTo>
                    <a:pt x="828" y="2527"/>
                  </a:lnTo>
                  <a:cubicBezTo>
                    <a:pt x="828" y="2513"/>
                    <a:pt x="828" y="2485"/>
                    <a:pt x="814" y="2470"/>
                  </a:cubicBezTo>
                  <a:lnTo>
                    <a:pt x="644" y="3109"/>
                  </a:lnTo>
                  <a:cubicBezTo>
                    <a:pt x="672" y="3123"/>
                    <a:pt x="700" y="3123"/>
                    <a:pt x="729" y="3123"/>
                  </a:cubicBezTo>
                  <a:cubicBezTo>
                    <a:pt x="686" y="3265"/>
                    <a:pt x="672" y="3407"/>
                    <a:pt x="700" y="3549"/>
                  </a:cubicBezTo>
                  <a:cubicBezTo>
                    <a:pt x="459" y="4061"/>
                    <a:pt x="260" y="4586"/>
                    <a:pt x="61" y="5097"/>
                  </a:cubicBezTo>
                  <a:cubicBezTo>
                    <a:pt x="0" y="5255"/>
                    <a:pt x="145" y="5364"/>
                    <a:pt x="278" y="5364"/>
                  </a:cubicBezTo>
                  <a:cubicBezTo>
                    <a:pt x="360" y="5364"/>
                    <a:pt x="437" y="5322"/>
                    <a:pt x="459" y="5225"/>
                  </a:cubicBezTo>
                  <a:cubicBezTo>
                    <a:pt x="658" y="4770"/>
                    <a:pt x="857" y="4288"/>
                    <a:pt x="1041" y="3819"/>
                  </a:cubicBezTo>
                  <a:lnTo>
                    <a:pt x="1212" y="3819"/>
                  </a:lnTo>
                  <a:cubicBezTo>
                    <a:pt x="1272" y="3928"/>
                    <a:pt x="1394" y="3996"/>
                    <a:pt x="1526" y="3996"/>
                  </a:cubicBezTo>
                  <a:cubicBezTo>
                    <a:pt x="1549" y="3996"/>
                    <a:pt x="1572" y="3994"/>
                    <a:pt x="1595" y="3990"/>
                  </a:cubicBezTo>
                  <a:cubicBezTo>
                    <a:pt x="1652" y="4018"/>
                    <a:pt x="1708" y="4032"/>
                    <a:pt x="1765" y="4046"/>
                  </a:cubicBezTo>
                  <a:cubicBezTo>
                    <a:pt x="1821" y="4059"/>
                    <a:pt x="1877" y="4066"/>
                    <a:pt x="1934" y="4066"/>
                  </a:cubicBezTo>
                  <a:cubicBezTo>
                    <a:pt x="2065" y="4066"/>
                    <a:pt x="2195" y="4031"/>
                    <a:pt x="2305" y="3961"/>
                  </a:cubicBezTo>
                  <a:cubicBezTo>
                    <a:pt x="2376" y="3961"/>
                    <a:pt x="2447" y="3947"/>
                    <a:pt x="2504" y="3933"/>
                  </a:cubicBezTo>
                  <a:lnTo>
                    <a:pt x="2575" y="3933"/>
                  </a:lnTo>
                  <a:cubicBezTo>
                    <a:pt x="2617" y="3933"/>
                    <a:pt x="2674" y="3933"/>
                    <a:pt x="2717" y="3919"/>
                  </a:cubicBezTo>
                  <a:cubicBezTo>
                    <a:pt x="2759" y="3933"/>
                    <a:pt x="2788" y="3933"/>
                    <a:pt x="2830" y="3933"/>
                  </a:cubicBezTo>
                  <a:lnTo>
                    <a:pt x="2844" y="3947"/>
                  </a:lnTo>
                  <a:cubicBezTo>
                    <a:pt x="2911" y="3995"/>
                    <a:pt x="2978" y="4015"/>
                    <a:pt x="3045" y="4015"/>
                  </a:cubicBezTo>
                  <a:cubicBezTo>
                    <a:pt x="3234" y="4015"/>
                    <a:pt x="3414" y="3853"/>
                    <a:pt x="3540" y="3706"/>
                  </a:cubicBezTo>
                  <a:lnTo>
                    <a:pt x="3568" y="3677"/>
                  </a:lnTo>
                  <a:cubicBezTo>
                    <a:pt x="3668" y="3890"/>
                    <a:pt x="3767" y="4089"/>
                    <a:pt x="3895" y="4288"/>
                  </a:cubicBezTo>
                  <a:cubicBezTo>
                    <a:pt x="3943" y="4362"/>
                    <a:pt x="4012" y="4393"/>
                    <a:pt x="4080" y="4393"/>
                  </a:cubicBezTo>
                  <a:cubicBezTo>
                    <a:pt x="4232" y="4393"/>
                    <a:pt x="4381" y="4237"/>
                    <a:pt x="4293" y="4061"/>
                  </a:cubicBezTo>
                  <a:cubicBezTo>
                    <a:pt x="4151" y="3833"/>
                    <a:pt x="4009" y="3620"/>
                    <a:pt x="3852" y="3422"/>
                  </a:cubicBezTo>
                  <a:cubicBezTo>
                    <a:pt x="3824" y="3393"/>
                    <a:pt x="3810" y="3379"/>
                    <a:pt x="3796" y="3351"/>
                  </a:cubicBezTo>
                  <a:cubicBezTo>
                    <a:pt x="3810" y="3280"/>
                    <a:pt x="3824" y="3209"/>
                    <a:pt x="3824" y="3138"/>
                  </a:cubicBezTo>
                  <a:lnTo>
                    <a:pt x="4151" y="2428"/>
                  </a:lnTo>
                  <a:lnTo>
                    <a:pt x="4151" y="2428"/>
                  </a:lnTo>
                  <a:cubicBezTo>
                    <a:pt x="4108" y="2442"/>
                    <a:pt x="4065" y="2470"/>
                    <a:pt x="4037" y="2513"/>
                  </a:cubicBezTo>
                  <a:cubicBezTo>
                    <a:pt x="4023" y="2485"/>
                    <a:pt x="3994" y="2456"/>
                    <a:pt x="3966" y="2442"/>
                  </a:cubicBezTo>
                  <a:cubicBezTo>
                    <a:pt x="3952" y="2371"/>
                    <a:pt x="3952" y="2300"/>
                    <a:pt x="3923" y="2229"/>
                  </a:cubicBezTo>
                  <a:cubicBezTo>
                    <a:pt x="3923" y="2215"/>
                    <a:pt x="3923" y="2201"/>
                    <a:pt x="3923" y="2172"/>
                  </a:cubicBezTo>
                  <a:cubicBezTo>
                    <a:pt x="3938" y="2144"/>
                    <a:pt x="3923" y="2101"/>
                    <a:pt x="3881" y="2073"/>
                  </a:cubicBezTo>
                  <a:cubicBezTo>
                    <a:pt x="4136" y="1732"/>
                    <a:pt x="4378" y="1391"/>
                    <a:pt x="4619" y="1036"/>
                  </a:cubicBezTo>
                  <a:cubicBezTo>
                    <a:pt x="4728" y="868"/>
                    <a:pt x="4561" y="700"/>
                    <a:pt x="4402" y="700"/>
                  </a:cubicBezTo>
                  <a:cubicBezTo>
                    <a:pt x="4332" y="700"/>
                    <a:pt x="4265" y="732"/>
                    <a:pt x="4222" y="809"/>
                  </a:cubicBezTo>
                  <a:cubicBezTo>
                    <a:pt x="4009" y="1193"/>
                    <a:pt x="3796" y="1576"/>
                    <a:pt x="3597" y="1959"/>
                  </a:cubicBezTo>
                  <a:lnTo>
                    <a:pt x="3583" y="1959"/>
                  </a:lnTo>
                  <a:cubicBezTo>
                    <a:pt x="3497" y="1897"/>
                    <a:pt x="3394" y="1864"/>
                    <a:pt x="3292" y="1864"/>
                  </a:cubicBezTo>
                  <a:cubicBezTo>
                    <a:pt x="3209" y="1864"/>
                    <a:pt x="3128" y="1886"/>
                    <a:pt x="3057" y="1931"/>
                  </a:cubicBezTo>
                  <a:cubicBezTo>
                    <a:pt x="3011" y="1902"/>
                    <a:pt x="2959" y="1887"/>
                    <a:pt x="2908" y="1887"/>
                  </a:cubicBezTo>
                  <a:cubicBezTo>
                    <a:pt x="2832" y="1887"/>
                    <a:pt x="2759" y="1920"/>
                    <a:pt x="2717" y="1988"/>
                  </a:cubicBezTo>
                  <a:cubicBezTo>
                    <a:pt x="2717" y="1973"/>
                    <a:pt x="2688" y="1945"/>
                    <a:pt x="2688" y="1917"/>
                  </a:cubicBezTo>
                  <a:cubicBezTo>
                    <a:pt x="2639" y="1834"/>
                    <a:pt x="2550" y="1790"/>
                    <a:pt x="2463" y="1790"/>
                  </a:cubicBezTo>
                  <a:cubicBezTo>
                    <a:pt x="2400" y="1790"/>
                    <a:pt x="2338" y="1812"/>
                    <a:pt x="2291" y="1860"/>
                  </a:cubicBezTo>
                  <a:lnTo>
                    <a:pt x="2248" y="1917"/>
                  </a:lnTo>
                  <a:cubicBezTo>
                    <a:pt x="2220" y="1931"/>
                    <a:pt x="2205" y="1931"/>
                    <a:pt x="2191" y="1945"/>
                  </a:cubicBezTo>
                  <a:cubicBezTo>
                    <a:pt x="2139" y="1905"/>
                    <a:pt x="2080" y="1885"/>
                    <a:pt x="2022" y="1885"/>
                  </a:cubicBezTo>
                  <a:cubicBezTo>
                    <a:pt x="1939" y="1885"/>
                    <a:pt x="1858" y="1926"/>
                    <a:pt x="1808" y="2002"/>
                  </a:cubicBezTo>
                  <a:cubicBezTo>
                    <a:pt x="1779" y="2044"/>
                    <a:pt x="1751" y="2087"/>
                    <a:pt x="1723" y="2144"/>
                  </a:cubicBezTo>
                  <a:cubicBezTo>
                    <a:pt x="1723" y="2130"/>
                    <a:pt x="1708" y="2115"/>
                    <a:pt x="1708" y="2087"/>
                  </a:cubicBezTo>
                  <a:cubicBezTo>
                    <a:pt x="1680" y="2030"/>
                    <a:pt x="1637" y="1988"/>
                    <a:pt x="1581" y="1959"/>
                  </a:cubicBezTo>
                  <a:cubicBezTo>
                    <a:pt x="1652" y="1335"/>
                    <a:pt x="1552" y="696"/>
                    <a:pt x="1311" y="114"/>
                  </a:cubicBezTo>
                  <a:cubicBezTo>
                    <a:pt x="1273" y="34"/>
                    <a:pt x="1209" y="0"/>
                    <a:pt x="114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13"/>
            <p:cNvSpPr/>
            <p:nvPr/>
          </p:nvSpPr>
          <p:spPr>
            <a:xfrm>
              <a:off x="873375" y="930125"/>
              <a:ext cx="117850" cy="134125"/>
            </a:xfrm>
            <a:custGeom>
              <a:avLst/>
              <a:gdLst/>
              <a:ahLst/>
              <a:cxnLst/>
              <a:rect l="l" t="t" r="r" b="b"/>
              <a:pathLst>
                <a:path w="4714" h="5365" extrusionOk="0">
                  <a:moveTo>
                    <a:pt x="1138" y="0"/>
                  </a:moveTo>
                  <a:cubicBezTo>
                    <a:pt x="1006" y="0"/>
                    <a:pt x="856" y="137"/>
                    <a:pt x="885" y="298"/>
                  </a:cubicBezTo>
                  <a:cubicBezTo>
                    <a:pt x="1027" y="894"/>
                    <a:pt x="1098" y="1519"/>
                    <a:pt x="1098" y="2144"/>
                  </a:cubicBezTo>
                  <a:cubicBezTo>
                    <a:pt x="1041" y="2158"/>
                    <a:pt x="984" y="2215"/>
                    <a:pt x="970" y="2272"/>
                  </a:cubicBezTo>
                  <a:cubicBezTo>
                    <a:pt x="942" y="2357"/>
                    <a:pt x="913" y="2456"/>
                    <a:pt x="885" y="2527"/>
                  </a:cubicBezTo>
                  <a:lnTo>
                    <a:pt x="828" y="2527"/>
                  </a:lnTo>
                  <a:cubicBezTo>
                    <a:pt x="828" y="2513"/>
                    <a:pt x="828" y="2485"/>
                    <a:pt x="814" y="2470"/>
                  </a:cubicBezTo>
                  <a:lnTo>
                    <a:pt x="643" y="3109"/>
                  </a:lnTo>
                  <a:cubicBezTo>
                    <a:pt x="672" y="3123"/>
                    <a:pt x="700" y="3123"/>
                    <a:pt x="729" y="3123"/>
                  </a:cubicBezTo>
                  <a:cubicBezTo>
                    <a:pt x="686" y="3265"/>
                    <a:pt x="672" y="3407"/>
                    <a:pt x="700" y="3549"/>
                  </a:cubicBezTo>
                  <a:cubicBezTo>
                    <a:pt x="459" y="4061"/>
                    <a:pt x="260" y="4586"/>
                    <a:pt x="61" y="5111"/>
                  </a:cubicBezTo>
                  <a:cubicBezTo>
                    <a:pt x="0" y="5259"/>
                    <a:pt x="143" y="5365"/>
                    <a:pt x="275" y="5365"/>
                  </a:cubicBezTo>
                  <a:cubicBezTo>
                    <a:pt x="358" y="5365"/>
                    <a:pt x="437" y="5323"/>
                    <a:pt x="459" y="5225"/>
                  </a:cubicBezTo>
                  <a:cubicBezTo>
                    <a:pt x="658" y="4770"/>
                    <a:pt x="871" y="4302"/>
                    <a:pt x="1055" y="3819"/>
                  </a:cubicBezTo>
                  <a:lnTo>
                    <a:pt x="1069" y="3819"/>
                  </a:lnTo>
                  <a:cubicBezTo>
                    <a:pt x="1091" y="3826"/>
                    <a:pt x="1116" y="3830"/>
                    <a:pt x="1140" y="3830"/>
                  </a:cubicBezTo>
                  <a:cubicBezTo>
                    <a:pt x="1165" y="3830"/>
                    <a:pt x="1190" y="3826"/>
                    <a:pt x="1211" y="3819"/>
                  </a:cubicBezTo>
                  <a:cubicBezTo>
                    <a:pt x="1272" y="3928"/>
                    <a:pt x="1394" y="3996"/>
                    <a:pt x="1526" y="3996"/>
                  </a:cubicBezTo>
                  <a:cubicBezTo>
                    <a:pt x="1549" y="3996"/>
                    <a:pt x="1572" y="3994"/>
                    <a:pt x="1595" y="3990"/>
                  </a:cubicBezTo>
                  <a:cubicBezTo>
                    <a:pt x="1698" y="4041"/>
                    <a:pt x="1811" y="4067"/>
                    <a:pt x="1923" y="4067"/>
                  </a:cubicBezTo>
                  <a:cubicBezTo>
                    <a:pt x="2056" y="4067"/>
                    <a:pt x="2189" y="4031"/>
                    <a:pt x="2305" y="3961"/>
                  </a:cubicBezTo>
                  <a:cubicBezTo>
                    <a:pt x="2376" y="3961"/>
                    <a:pt x="2447" y="3961"/>
                    <a:pt x="2503" y="3933"/>
                  </a:cubicBezTo>
                  <a:lnTo>
                    <a:pt x="2574" y="3933"/>
                  </a:lnTo>
                  <a:cubicBezTo>
                    <a:pt x="2617" y="3933"/>
                    <a:pt x="2674" y="3933"/>
                    <a:pt x="2716" y="3919"/>
                  </a:cubicBezTo>
                  <a:cubicBezTo>
                    <a:pt x="2759" y="3933"/>
                    <a:pt x="2787" y="3933"/>
                    <a:pt x="2830" y="3933"/>
                  </a:cubicBezTo>
                  <a:lnTo>
                    <a:pt x="2844" y="3947"/>
                  </a:lnTo>
                  <a:cubicBezTo>
                    <a:pt x="2912" y="3999"/>
                    <a:pt x="2980" y="4021"/>
                    <a:pt x="3047" y="4021"/>
                  </a:cubicBezTo>
                  <a:cubicBezTo>
                    <a:pt x="3235" y="4021"/>
                    <a:pt x="3414" y="3852"/>
                    <a:pt x="3540" y="3706"/>
                  </a:cubicBezTo>
                  <a:lnTo>
                    <a:pt x="3568" y="3677"/>
                  </a:lnTo>
                  <a:cubicBezTo>
                    <a:pt x="3653" y="3890"/>
                    <a:pt x="3753" y="4089"/>
                    <a:pt x="3881" y="4288"/>
                  </a:cubicBezTo>
                  <a:cubicBezTo>
                    <a:pt x="3930" y="4378"/>
                    <a:pt x="4004" y="4415"/>
                    <a:pt x="4077" y="4415"/>
                  </a:cubicBezTo>
                  <a:cubicBezTo>
                    <a:pt x="4234" y="4415"/>
                    <a:pt x="4385" y="4245"/>
                    <a:pt x="4278" y="4061"/>
                  </a:cubicBezTo>
                  <a:cubicBezTo>
                    <a:pt x="4150" y="3833"/>
                    <a:pt x="3994" y="3620"/>
                    <a:pt x="3838" y="3422"/>
                  </a:cubicBezTo>
                  <a:lnTo>
                    <a:pt x="3781" y="3351"/>
                  </a:lnTo>
                  <a:cubicBezTo>
                    <a:pt x="3795" y="3280"/>
                    <a:pt x="3810" y="3209"/>
                    <a:pt x="3810" y="3138"/>
                  </a:cubicBezTo>
                  <a:lnTo>
                    <a:pt x="4136" y="2428"/>
                  </a:lnTo>
                  <a:lnTo>
                    <a:pt x="4136" y="2428"/>
                  </a:lnTo>
                  <a:cubicBezTo>
                    <a:pt x="4094" y="2442"/>
                    <a:pt x="4051" y="2470"/>
                    <a:pt x="4023" y="2513"/>
                  </a:cubicBezTo>
                  <a:cubicBezTo>
                    <a:pt x="4008" y="2485"/>
                    <a:pt x="3980" y="2456"/>
                    <a:pt x="3952" y="2442"/>
                  </a:cubicBezTo>
                  <a:cubicBezTo>
                    <a:pt x="3952" y="2371"/>
                    <a:pt x="3937" y="2300"/>
                    <a:pt x="3909" y="2229"/>
                  </a:cubicBezTo>
                  <a:lnTo>
                    <a:pt x="3909" y="2172"/>
                  </a:lnTo>
                  <a:cubicBezTo>
                    <a:pt x="3923" y="2144"/>
                    <a:pt x="3909" y="2101"/>
                    <a:pt x="3881" y="2073"/>
                  </a:cubicBezTo>
                  <a:cubicBezTo>
                    <a:pt x="4122" y="1732"/>
                    <a:pt x="4363" y="1391"/>
                    <a:pt x="4605" y="1036"/>
                  </a:cubicBezTo>
                  <a:cubicBezTo>
                    <a:pt x="4714" y="868"/>
                    <a:pt x="4547" y="700"/>
                    <a:pt x="4387" y="700"/>
                  </a:cubicBezTo>
                  <a:cubicBezTo>
                    <a:pt x="4318" y="700"/>
                    <a:pt x="4250" y="732"/>
                    <a:pt x="4207" y="809"/>
                  </a:cubicBezTo>
                  <a:cubicBezTo>
                    <a:pt x="3994" y="1193"/>
                    <a:pt x="3795" y="1576"/>
                    <a:pt x="3582" y="1959"/>
                  </a:cubicBezTo>
                  <a:cubicBezTo>
                    <a:pt x="3497" y="1897"/>
                    <a:pt x="3394" y="1864"/>
                    <a:pt x="3290" y="1864"/>
                  </a:cubicBezTo>
                  <a:cubicBezTo>
                    <a:pt x="3205" y="1864"/>
                    <a:pt x="3120" y="1886"/>
                    <a:pt x="3043" y="1931"/>
                  </a:cubicBezTo>
                  <a:cubicBezTo>
                    <a:pt x="2997" y="1902"/>
                    <a:pt x="2947" y="1887"/>
                    <a:pt x="2897" y="1887"/>
                  </a:cubicBezTo>
                  <a:cubicBezTo>
                    <a:pt x="2824" y="1887"/>
                    <a:pt x="2753" y="1920"/>
                    <a:pt x="2702" y="1988"/>
                  </a:cubicBezTo>
                  <a:cubicBezTo>
                    <a:pt x="2688" y="1973"/>
                    <a:pt x="2688" y="1945"/>
                    <a:pt x="2674" y="1917"/>
                  </a:cubicBezTo>
                  <a:cubicBezTo>
                    <a:pt x="2626" y="1838"/>
                    <a:pt x="2548" y="1798"/>
                    <a:pt x="2469" y="1798"/>
                  </a:cubicBezTo>
                  <a:cubicBezTo>
                    <a:pt x="2405" y="1798"/>
                    <a:pt x="2341" y="1824"/>
                    <a:pt x="2290" y="1874"/>
                  </a:cubicBezTo>
                  <a:lnTo>
                    <a:pt x="2234" y="1917"/>
                  </a:lnTo>
                  <a:cubicBezTo>
                    <a:pt x="2219" y="1931"/>
                    <a:pt x="2205" y="1931"/>
                    <a:pt x="2177" y="1945"/>
                  </a:cubicBezTo>
                  <a:cubicBezTo>
                    <a:pt x="2131" y="1905"/>
                    <a:pt x="2075" y="1885"/>
                    <a:pt x="2019" y="1885"/>
                  </a:cubicBezTo>
                  <a:cubicBezTo>
                    <a:pt x="1939" y="1885"/>
                    <a:pt x="1858" y="1926"/>
                    <a:pt x="1808" y="2002"/>
                  </a:cubicBezTo>
                  <a:cubicBezTo>
                    <a:pt x="1779" y="2044"/>
                    <a:pt x="1751" y="2087"/>
                    <a:pt x="1722" y="2144"/>
                  </a:cubicBezTo>
                  <a:cubicBezTo>
                    <a:pt x="1722" y="2130"/>
                    <a:pt x="1708" y="2115"/>
                    <a:pt x="1694" y="2101"/>
                  </a:cubicBezTo>
                  <a:cubicBezTo>
                    <a:pt x="1680" y="2030"/>
                    <a:pt x="1637" y="1988"/>
                    <a:pt x="1580" y="1959"/>
                  </a:cubicBezTo>
                  <a:cubicBezTo>
                    <a:pt x="1637" y="1335"/>
                    <a:pt x="1552" y="696"/>
                    <a:pt x="1297" y="114"/>
                  </a:cubicBezTo>
                  <a:cubicBezTo>
                    <a:pt x="1264" y="34"/>
                    <a:pt x="1203" y="0"/>
                    <a:pt x="113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3"/>
            <p:cNvSpPr/>
            <p:nvPr/>
          </p:nvSpPr>
          <p:spPr>
            <a:xfrm>
              <a:off x="1308175" y="930125"/>
              <a:ext cx="118125" cy="134125"/>
            </a:xfrm>
            <a:custGeom>
              <a:avLst/>
              <a:gdLst/>
              <a:ahLst/>
              <a:cxnLst/>
              <a:rect l="l" t="t" r="r" b="b"/>
              <a:pathLst>
                <a:path w="4725" h="5365" extrusionOk="0">
                  <a:moveTo>
                    <a:pt x="1143" y="0"/>
                  </a:moveTo>
                  <a:cubicBezTo>
                    <a:pt x="1006" y="0"/>
                    <a:pt x="857" y="137"/>
                    <a:pt x="885" y="298"/>
                  </a:cubicBezTo>
                  <a:cubicBezTo>
                    <a:pt x="1027" y="894"/>
                    <a:pt x="1098" y="1519"/>
                    <a:pt x="1098" y="2144"/>
                  </a:cubicBezTo>
                  <a:cubicBezTo>
                    <a:pt x="1042" y="2172"/>
                    <a:pt x="999" y="2215"/>
                    <a:pt x="971" y="2272"/>
                  </a:cubicBezTo>
                  <a:cubicBezTo>
                    <a:pt x="942" y="2357"/>
                    <a:pt x="914" y="2456"/>
                    <a:pt x="885" y="2527"/>
                  </a:cubicBezTo>
                  <a:lnTo>
                    <a:pt x="829" y="2527"/>
                  </a:lnTo>
                  <a:cubicBezTo>
                    <a:pt x="829" y="2513"/>
                    <a:pt x="829" y="2485"/>
                    <a:pt x="814" y="2470"/>
                  </a:cubicBezTo>
                  <a:lnTo>
                    <a:pt x="644" y="3109"/>
                  </a:lnTo>
                  <a:cubicBezTo>
                    <a:pt x="672" y="3123"/>
                    <a:pt x="701" y="3123"/>
                    <a:pt x="729" y="3123"/>
                  </a:cubicBezTo>
                  <a:cubicBezTo>
                    <a:pt x="687" y="3265"/>
                    <a:pt x="672" y="3407"/>
                    <a:pt x="701" y="3549"/>
                  </a:cubicBezTo>
                  <a:cubicBezTo>
                    <a:pt x="459" y="4061"/>
                    <a:pt x="261" y="4586"/>
                    <a:pt x="62" y="5111"/>
                  </a:cubicBezTo>
                  <a:cubicBezTo>
                    <a:pt x="1" y="5259"/>
                    <a:pt x="143" y="5365"/>
                    <a:pt x="276" y="5365"/>
                  </a:cubicBezTo>
                  <a:cubicBezTo>
                    <a:pt x="359" y="5365"/>
                    <a:pt x="438" y="5323"/>
                    <a:pt x="459" y="5225"/>
                  </a:cubicBezTo>
                  <a:cubicBezTo>
                    <a:pt x="658" y="4770"/>
                    <a:pt x="871" y="4302"/>
                    <a:pt x="1056" y="3819"/>
                  </a:cubicBezTo>
                  <a:lnTo>
                    <a:pt x="1070" y="3819"/>
                  </a:lnTo>
                  <a:cubicBezTo>
                    <a:pt x="1098" y="3826"/>
                    <a:pt x="1123" y="3830"/>
                    <a:pt x="1146" y="3830"/>
                  </a:cubicBezTo>
                  <a:cubicBezTo>
                    <a:pt x="1169" y="3830"/>
                    <a:pt x="1191" y="3826"/>
                    <a:pt x="1212" y="3819"/>
                  </a:cubicBezTo>
                  <a:cubicBezTo>
                    <a:pt x="1285" y="3928"/>
                    <a:pt x="1409" y="3996"/>
                    <a:pt x="1532" y="3996"/>
                  </a:cubicBezTo>
                  <a:cubicBezTo>
                    <a:pt x="1553" y="3996"/>
                    <a:pt x="1574" y="3994"/>
                    <a:pt x="1595" y="3990"/>
                  </a:cubicBezTo>
                  <a:cubicBezTo>
                    <a:pt x="1652" y="4018"/>
                    <a:pt x="1709" y="4032"/>
                    <a:pt x="1780" y="4046"/>
                  </a:cubicBezTo>
                  <a:cubicBezTo>
                    <a:pt x="1835" y="4059"/>
                    <a:pt x="1891" y="4066"/>
                    <a:pt x="1945" y="4066"/>
                  </a:cubicBezTo>
                  <a:cubicBezTo>
                    <a:pt x="2073" y="4066"/>
                    <a:pt x="2196" y="4031"/>
                    <a:pt x="2305" y="3961"/>
                  </a:cubicBezTo>
                  <a:cubicBezTo>
                    <a:pt x="2376" y="3961"/>
                    <a:pt x="2447" y="3961"/>
                    <a:pt x="2504" y="3933"/>
                  </a:cubicBezTo>
                  <a:lnTo>
                    <a:pt x="2575" y="3933"/>
                  </a:lnTo>
                  <a:cubicBezTo>
                    <a:pt x="2632" y="3933"/>
                    <a:pt x="2674" y="3933"/>
                    <a:pt x="2731" y="3919"/>
                  </a:cubicBezTo>
                  <a:cubicBezTo>
                    <a:pt x="2760" y="3933"/>
                    <a:pt x="2802" y="3933"/>
                    <a:pt x="2831" y="3933"/>
                  </a:cubicBezTo>
                  <a:lnTo>
                    <a:pt x="2845" y="3947"/>
                  </a:lnTo>
                  <a:cubicBezTo>
                    <a:pt x="2912" y="3999"/>
                    <a:pt x="2982" y="4021"/>
                    <a:pt x="3050" y="4021"/>
                  </a:cubicBezTo>
                  <a:cubicBezTo>
                    <a:pt x="3241" y="4021"/>
                    <a:pt x="3426" y="3852"/>
                    <a:pt x="3540" y="3706"/>
                  </a:cubicBezTo>
                  <a:lnTo>
                    <a:pt x="3583" y="3677"/>
                  </a:lnTo>
                  <a:cubicBezTo>
                    <a:pt x="3668" y="3890"/>
                    <a:pt x="3768" y="4089"/>
                    <a:pt x="3881" y="4288"/>
                  </a:cubicBezTo>
                  <a:cubicBezTo>
                    <a:pt x="3931" y="4378"/>
                    <a:pt x="4005" y="4415"/>
                    <a:pt x="4078" y="4415"/>
                  </a:cubicBezTo>
                  <a:cubicBezTo>
                    <a:pt x="4234" y="4415"/>
                    <a:pt x="4385" y="4245"/>
                    <a:pt x="4279" y="4061"/>
                  </a:cubicBezTo>
                  <a:cubicBezTo>
                    <a:pt x="4151" y="3833"/>
                    <a:pt x="3995" y="3620"/>
                    <a:pt x="3839" y="3422"/>
                  </a:cubicBezTo>
                  <a:cubicBezTo>
                    <a:pt x="3810" y="3393"/>
                    <a:pt x="3796" y="3379"/>
                    <a:pt x="3782" y="3351"/>
                  </a:cubicBezTo>
                  <a:cubicBezTo>
                    <a:pt x="3796" y="3280"/>
                    <a:pt x="3810" y="3209"/>
                    <a:pt x="3810" y="3138"/>
                  </a:cubicBezTo>
                  <a:lnTo>
                    <a:pt x="4137" y="2428"/>
                  </a:lnTo>
                  <a:lnTo>
                    <a:pt x="4137" y="2428"/>
                  </a:lnTo>
                  <a:cubicBezTo>
                    <a:pt x="4094" y="2442"/>
                    <a:pt x="4052" y="2470"/>
                    <a:pt x="4037" y="2513"/>
                  </a:cubicBezTo>
                  <a:cubicBezTo>
                    <a:pt x="4009" y="2485"/>
                    <a:pt x="3981" y="2456"/>
                    <a:pt x="3952" y="2442"/>
                  </a:cubicBezTo>
                  <a:cubicBezTo>
                    <a:pt x="3952" y="2371"/>
                    <a:pt x="3938" y="2300"/>
                    <a:pt x="3910" y="2229"/>
                  </a:cubicBezTo>
                  <a:cubicBezTo>
                    <a:pt x="3910" y="2215"/>
                    <a:pt x="3910" y="2201"/>
                    <a:pt x="3924" y="2172"/>
                  </a:cubicBezTo>
                  <a:cubicBezTo>
                    <a:pt x="3924" y="2144"/>
                    <a:pt x="3910" y="2101"/>
                    <a:pt x="3881" y="2073"/>
                  </a:cubicBezTo>
                  <a:cubicBezTo>
                    <a:pt x="4137" y="1732"/>
                    <a:pt x="4378" y="1391"/>
                    <a:pt x="4605" y="1036"/>
                  </a:cubicBezTo>
                  <a:cubicBezTo>
                    <a:pt x="4724" y="868"/>
                    <a:pt x="4560" y="700"/>
                    <a:pt x="4397" y="700"/>
                  </a:cubicBezTo>
                  <a:cubicBezTo>
                    <a:pt x="4326" y="700"/>
                    <a:pt x="4255" y="732"/>
                    <a:pt x="4208" y="809"/>
                  </a:cubicBezTo>
                  <a:cubicBezTo>
                    <a:pt x="3995" y="1193"/>
                    <a:pt x="3796" y="1576"/>
                    <a:pt x="3597" y="1959"/>
                  </a:cubicBezTo>
                  <a:lnTo>
                    <a:pt x="3583" y="1959"/>
                  </a:lnTo>
                  <a:cubicBezTo>
                    <a:pt x="3497" y="1897"/>
                    <a:pt x="3394" y="1864"/>
                    <a:pt x="3290" y="1864"/>
                  </a:cubicBezTo>
                  <a:cubicBezTo>
                    <a:pt x="3206" y="1864"/>
                    <a:pt x="3120" y="1886"/>
                    <a:pt x="3044" y="1931"/>
                  </a:cubicBezTo>
                  <a:cubicBezTo>
                    <a:pt x="3003" y="1902"/>
                    <a:pt x="2954" y="1887"/>
                    <a:pt x="2904" y="1887"/>
                  </a:cubicBezTo>
                  <a:cubicBezTo>
                    <a:pt x="2830" y="1887"/>
                    <a:pt x="2754" y="1920"/>
                    <a:pt x="2703" y="1988"/>
                  </a:cubicBezTo>
                  <a:cubicBezTo>
                    <a:pt x="2703" y="1973"/>
                    <a:pt x="2689" y="1945"/>
                    <a:pt x="2674" y="1917"/>
                  </a:cubicBezTo>
                  <a:cubicBezTo>
                    <a:pt x="2635" y="1838"/>
                    <a:pt x="2556" y="1798"/>
                    <a:pt x="2474" y="1798"/>
                  </a:cubicBezTo>
                  <a:cubicBezTo>
                    <a:pt x="2409" y="1798"/>
                    <a:pt x="2341" y="1824"/>
                    <a:pt x="2291" y="1874"/>
                  </a:cubicBezTo>
                  <a:lnTo>
                    <a:pt x="2248" y="1917"/>
                  </a:lnTo>
                  <a:cubicBezTo>
                    <a:pt x="2220" y="1931"/>
                    <a:pt x="2206" y="1931"/>
                    <a:pt x="2192" y="1945"/>
                  </a:cubicBezTo>
                  <a:cubicBezTo>
                    <a:pt x="2140" y="1905"/>
                    <a:pt x="2080" y="1885"/>
                    <a:pt x="2023" y="1885"/>
                  </a:cubicBezTo>
                  <a:cubicBezTo>
                    <a:pt x="1939" y="1885"/>
                    <a:pt x="1859" y="1926"/>
                    <a:pt x="1808" y="2002"/>
                  </a:cubicBezTo>
                  <a:cubicBezTo>
                    <a:pt x="1780" y="2044"/>
                    <a:pt x="1751" y="2101"/>
                    <a:pt x="1723" y="2144"/>
                  </a:cubicBezTo>
                  <a:cubicBezTo>
                    <a:pt x="1723" y="2130"/>
                    <a:pt x="1709" y="2115"/>
                    <a:pt x="1709" y="2101"/>
                  </a:cubicBezTo>
                  <a:cubicBezTo>
                    <a:pt x="1680" y="2030"/>
                    <a:pt x="1638" y="1988"/>
                    <a:pt x="1581" y="1959"/>
                  </a:cubicBezTo>
                  <a:cubicBezTo>
                    <a:pt x="1652" y="1335"/>
                    <a:pt x="1553" y="696"/>
                    <a:pt x="1311" y="114"/>
                  </a:cubicBezTo>
                  <a:cubicBezTo>
                    <a:pt x="1274" y="34"/>
                    <a:pt x="1210" y="0"/>
                    <a:pt x="114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13"/>
            <p:cNvSpPr/>
            <p:nvPr/>
          </p:nvSpPr>
          <p:spPr>
            <a:xfrm>
              <a:off x="1743350" y="930125"/>
              <a:ext cx="117750" cy="134125"/>
            </a:xfrm>
            <a:custGeom>
              <a:avLst/>
              <a:gdLst/>
              <a:ahLst/>
              <a:cxnLst/>
              <a:rect l="l" t="t" r="r" b="b"/>
              <a:pathLst>
                <a:path w="4710" h="5365" extrusionOk="0">
                  <a:moveTo>
                    <a:pt x="1135" y="0"/>
                  </a:moveTo>
                  <a:cubicBezTo>
                    <a:pt x="1000" y="0"/>
                    <a:pt x="847" y="137"/>
                    <a:pt x="885" y="298"/>
                  </a:cubicBezTo>
                  <a:cubicBezTo>
                    <a:pt x="1013" y="894"/>
                    <a:pt x="1084" y="1519"/>
                    <a:pt x="1084" y="2144"/>
                  </a:cubicBezTo>
                  <a:cubicBezTo>
                    <a:pt x="1027" y="2158"/>
                    <a:pt x="985" y="2215"/>
                    <a:pt x="970" y="2272"/>
                  </a:cubicBezTo>
                  <a:cubicBezTo>
                    <a:pt x="928" y="2357"/>
                    <a:pt x="899" y="2456"/>
                    <a:pt x="871" y="2527"/>
                  </a:cubicBezTo>
                  <a:lnTo>
                    <a:pt x="828" y="2527"/>
                  </a:lnTo>
                  <a:cubicBezTo>
                    <a:pt x="828" y="2513"/>
                    <a:pt x="814" y="2485"/>
                    <a:pt x="800" y="2470"/>
                  </a:cubicBezTo>
                  <a:lnTo>
                    <a:pt x="630" y="3109"/>
                  </a:lnTo>
                  <a:cubicBezTo>
                    <a:pt x="658" y="3123"/>
                    <a:pt x="701" y="3123"/>
                    <a:pt x="729" y="3123"/>
                  </a:cubicBezTo>
                  <a:cubicBezTo>
                    <a:pt x="686" y="3265"/>
                    <a:pt x="672" y="3407"/>
                    <a:pt x="686" y="3549"/>
                  </a:cubicBezTo>
                  <a:cubicBezTo>
                    <a:pt x="459" y="4061"/>
                    <a:pt x="246" y="4586"/>
                    <a:pt x="62" y="5111"/>
                  </a:cubicBezTo>
                  <a:cubicBezTo>
                    <a:pt x="1" y="5259"/>
                    <a:pt x="143" y="5365"/>
                    <a:pt x="275" y="5365"/>
                  </a:cubicBezTo>
                  <a:cubicBezTo>
                    <a:pt x="358" y="5365"/>
                    <a:pt x="437" y="5323"/>
                    <a:pt x="459" y="5225"/>
                  </a:cubicBezTo>
                  <a:cubicBezTo>
                    <a:pt x="658" y="4770"/>
                    <a:pt x="857" y="4302"/>
                    <a:pt x="1041" y="3819"/>
                  </a:cubicBezTo>
                  <a:lnTo>
                    <a:pt x="1070" y="3819"/>
                  </a:lnTo>
                  <a:cubicBezTo>
                    <a:pt x="1091" y="3826"/>
                    <a:pt x="1116" y="3830"/>
                    <a:pt x="1141" y="3830"/>
                  </a:cubicBezTo>
                  <a:cubicBezTo>
                    <a:pt x="1166" y="3830"/>
                    <a:pt x="1190" y="3826"/>
                    <a:pt x="1212" y="3819"/>
                  </a:cubicBezTo>
                  <a:cubicBezTo>
                    <a:pt x="1272" y="3928"/>
                    <a:pt x="1395" y="3996"/>
                    <a:pt x="1526" y="3996"/>
                  </a:cubicBezTo>
                  <a:cubicBezTo>
                    <a:pt x="1549" y="3996"/>
                    <a:pt x="1572" y="3994"/>
                    <a:pt x="1595" y="3990"/>
                  </a:cubicBezTo>
                  <a:cubicBezTo>
                    <a:pt x="1652" y="4018"/>
                    <a:pt x="1709" y="4032"/>
                    <a:pt x="1766" y="4046"/>
                  </a:cubicBezTo>
                  <a:cubicBezTo>
                    <a:pt x="1821" y="4059"/>
                    <a:pt x="1876" y="4066"/>
                    <a:pt x="1931" y="4066"/>
                  </a:cubicBezTo>
                  <a:cubicBezTo>
                    <a:pt x="2060" y="4066"/>
                    <a:pt x="2186" y="4031"/>
                    <a:pt x="2305" y="3961"/>
                  </a:cubicBezTo>
                  <a:cubicBezTo>
                    <a:pt x="2362" y="3961"/>
                    <a:pt x="2433" y="3961"/>
                    <a:pt x="2504" y="3933"/>
                  </a:cubicBezTo>
                  <a:lnTo>
                    <a:pt x="2561" y="3933"/>
                  </a:lnTo>
                  <a:cubicBezTo>
                    <a:pt x="2617" y="3933"/>
                    <a:pt x="2660" y="3933"/>
                    <a:pt x="2717" y="3919"/>
                  </a:cubicBezTo>
                  <a:cubicBezTo>
                    <a:pt x="2745" y="3933"/>
                    <a:pt x="2788" y="3933"/>
                    <a:pt x="2830" y="3933"/>
                  </a:cubicBezTo>
                  <a:lnTo>
                    <a:pt x="2830" y="3947"/>
                  </a:lnTo>
                  <a:cubicBezTo>
                    <a:pt x="2898" y="3999"/>
                    <a:pt x="2967" y="4021"/>
                    <a:pt x="3036" y="4021"/>
                  </a:cubicBezTo>
                  <a:cubicBezTo>
                    <a:pt x="3227" y="4021"/>
                    <a:pt x="3411" y="3852"/>
                    <a:pt x="3526" y="3706"/>
                  </a:cubicBezTo>
                  <a:lnTo>
                    <a:pt x="3569" y="3677"/>
                  </a:lnTo>
                  <a:cubicBezTo>
                    <a:pt x="3654" y="3890"/>
                    <a:pt x="3753" y="4089"/>
                    <a:pt x="3867" y="4288"/>
                  </a:cubicBezTo>
                  <a:cubicBezTo>
                    <a:pt x="3917" y="4378"/>
                    <a:pt x="3991" y="4415"/>
                    <a:pt x="4064" y="4415"/>
                  </a:cubicBezTo>
                  <a:cubicBezTo>
                    <a:pt x="4220" y="4415"/>
                    <a:pt x="4371" y="4245"/>
                    <a:pt x="4264" y="4061"/>
                  </a:cubicBezTo>
                  <a:cubicBezTo>
                    <a:pt x="4137" y="3833"/>
                    <a:pt x="3980" y="3620"/>
                    <a:pt x="3824" y="3422"/>
                  </a:cubicBezTo>
                  <a:lnTo>
                    <a:pt x="3767" y="3351"/>
                  </a:lnTo>
                  <a:cubicBezTo>
                    <a:pt x="3782" y="3280"/>
                    <a:pt x="3796" y="3209"/>
                    <a:pt x="3796" y="3138"/>
                  </a:cubicBezTo>
                  <a:lnTo>
                    <a:pt x="4122" y="2428"/>
                  </a:lnTo>
                  <a:lnTo>
                    <a:pt x="4122" y="2428"/>
                  </a:lnTo>
                  <a:cubicBezTo>
                    <a:pt x="4080" y="2442"/>
                    <a:pt x="4037" y="2470"/>
                    <a:pt x="4009" y="2513"/>
                  </a:cubicBezTo>
                  <a:cubicBezTo>
                    <a:pt x="3995" y="2485"/>
                    <a:pt x="3966" y="2456"/>
                    <a:pt x="3938" y="2442"/>
                  </a:cubicBezTo>
                  <a:cubicBezTo>
                    <a:pt x="3938" y="2371"/>
                    <a:pt x="3924" y="2300"/>
                    <a:pt x="3895" y="2229"/>
                  </a:cubicBezTo>
                  <a:lnTo>
                    <a:pt x="3895" y="2172"/>
                  </a:lnTo>
                  <a:cubicBezTo>
                    <a:pt x="3909" y="2144"/>
                    <a:pt x="3895" y="2101"/>
                    <a:pt x="3867" y="2073"/>
                  </a:cubicBezTo>
                  <a:cubicBezTo>
                    <a:pt x="4108" y="1732"/>
                    <a:pt x="4350" y="1391"/>
                    <a:pt x="4591" y="1036"/>
                  </a:cubicBezTo>
                  <a:cubicBezTo>
                    <a:pt x="4710" y="868"/>
                    <a:pt x="4546" y="700"/>
                    <a:pt x="4387" y="700"/>
                  </a:cubicBezTo>
                  <a:cubicBezTo>
                    <a:pt x="4318" y="700"/>
                    <a:pt x="4251" y="732"/>
                    <a:pt x="4208" y="809"/>
                  </a:cubicBezTo>
                  <a:cubicBezTo>
                    <a:pt x="3995" y="1193"/>
                    <a:pt x="3782" y="1576"/>
                    <a:pt x="3583" y="1959"/>
                  </a:cubicBezTo>
                  <a:lnTo>
                    <a:pt x="3569" y="1959"/>
                  </a:lnTo>
                  <a:cubicBezTo>
                    <a:pt x="3483" y="1897"/>
                    <a:pt x="3380" y="1864"/>
                    <a:pt x="3278" y="1864"/>
                  </a:cubicBezTo>
                  <a:cubicBezTo>
                    <a:pt x="3195" y="1864"/>
                    <a:pt x="3114" y="1886"/>
                    <a:pt x="3043" y="1931"/>
                  </a:cubicBezTo>
                  <a:cubicBezTo>
                    <a:pt x="2998" y="1902"/>
                    <a:pt x="2945" y="1887"/>
                    <a:pt x="2894" y="1887"/>
                  </a:cubicBezTo>
                  <a:cubicBezTo>
                    <a:pt x="2818" y="1887"/>
                    <a:pt x="2745" y="1920"/>
                    <a:pt x="2703" y="1988"/>
                  </a:cubicBezTo>
                  <a:cubicBezTo>
                    <a:pt x="2688" y="1973"/>
                    <a:pt x="2674" y="1945"/>
                    <a:pt x="2674" y="1917"/>
                  </a:cubicBezTo>
                  <a:cubicBezTo>
                    <a:pt x="2627" y="1838"/>
                    <a:pt x="2549" y="1798"/>
                    <a:pt x="2467" y="1798"/>
                  </a:cubicBezTo>
                  <a:cubicBezTo>
                    <a:pt x="2401" y="1798"/>
                    <a:pt x="2333" y="1824"/>
                    <a:pt x="2277" y="1874"/>
                  </a:cubicBezTo>
                  <a:lnTo>
                    <a:pt x="2234" y="1917"/>
                  </a:lnTo>
                  <a:cubicBezTo>
                    <a:pt x="2220" y="1931"/>
                    <a:pt x="2191" y="1931"/>
                    <a:pt x="2177" y="1945"/>
                  </a:cubicBezTo>
                  <a:cubicBezTo>
                    <a:pt x="2131" y="1905"/>
                    <a:pt x="2073" y="1885"/>
                    <a:pt x="2016" y="1885"/>
                  </a:cubicBezTo>
                  <a:cubicBezTo>
                    <a:pt x="1932" y="1885"/>
                    <a:pt x="1850" y="1926"/>
                    <a:pt x="1808" y="2002"/>
                  </a:cubicBezTo>
                  <a:cubicBezTo>
                    <a:pt x="1780" y="2044"/>
                    <a:pt x="1751" y="2087"/>
                    <a:pt x="1709" y="2144"/>
                  </a:cubicBezTo>
                  <a:cubicBezTo>
                    <a:pt x="1709" y="2130"/>
                    <a:pt x="1709" y="2115"/>
                    <a:pt x="1695" y="2101"/>
                  </a:cubicBezTo>
                  <a:cubicBezTo>
                    <a:pt x="1680" y="2030"/>
                    <a:pt x="1638" y="1988"/>
                    <a:pt x="1581" y="1959"/>
                  </a:cubicBezTo>
                  <a:cubicBezTo>
                    <a:pt x="1638" y="1335"/>
                    <a:pt x="1538" y="696"/>
                    <a:pt x="1297" y="114"/>
                  </a:cubicBezTo>
                  <a:cubicBezTo>
                    <a:pt x="1264" y="34"/>
                    <a:pt x="1202" y="0"/>
                    <a:pt x="113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13"/>
            <p:cNvSpPr/>
            <p:nvPr/>
          </p:nvSpPr>
          <p:spPr>
            <a:xfrm>
              <a:off x="2178175" y="930125"/>
              <a:ext cx="117750" cy="134125"/>
            </a:xfrm>
            <a:custGeom>
              <a:avLst/>
              <a:gdLst/>
              <a:ahLst/>
              <a:cxnLst/>
              <a:rect l="l" t="t" r="r" b="b"/>
              <a:pathLst>
                <a:path w="4710" h="5365" extrusionOk="0">
                  <a:moveTo>
                    <a:pt x="1142" y="0"/>
                  </a:moveTo>
                  <a:cubicBezTo>
                    <a:pt x="1006" y="0"/>
                    <a:pt x="856" y="137"/>
                    <a:pt x="885" y="298"/>
                  </a:cubicBezTo>
                  <a:cubicBezTo>
                    <a:pt x="1027" y="894"/>
                    <a:pt x="1098" y="1519"/>
                    <a:pt x="1098" y="2144"/>
                  </a:cubicBezTo>
                  <a:cubicBezTo>
                    <a:pt x="1041" y="2172"/>
                    <a:pt x="998" y="2215"/>
                    <a:pt x="970" y="2272"/>
                  </a:cubicBezTo>
                  <a:cubicBezTo>
                    <a:pt x="942" y="2357"/>
                    <a:pt x="913" y="2456"/>
                    <a:pt x="885" y="2527"/>
                  </a:cubicBezTo>
                  <a:lnTo>
                    <a:pt x="842" y="2527"/>
                  </a:lnTo>
                  <a:cubicBezTo>
                    <a:pt x="842" y="2513"/>
                    <a:pt x="828" y="2485"/>
                    <a:pt x="814" y="2470"/>
                  </a:cubicBezTo>
                  <a:lnTo>
                    <a:pt x="643" y="3109"/>
                  </a:lnTo>
                  <a:cubicBezTo>
                    <a:pt x="672" y="3123"/>
                    <a:pt x="700" y="3123"/>
                    <a:pt x="743" y="3123"/>
                  </a:cubicBezTo>
                  <a:cubicBezTo>
                    <a:pt x="686" y="3265"/>
                    <a:pt x="672" y="3407"/>
                    <a:pt x="700" y="3549"/>
                  </a:cubicBezTo>
                  <a:cubicBezTo>
                    <a:pt x="473" y="4061"/>
                    <a:pt x="260" y="4586"/>
                    <a:pt x="61" y="5111"/>
                  </a:cubicBezTo>
                  <a:cubicBezTo>
                    <a:pt x="0" y="5259"/>
                    <a:pt x="143" y="5365"/>
                    <a:pt x="275" y="5365"/>
                  </a:cubicBezTo>
                  <a:cubicBezTo>
                    <a:pt x="358" y="5365"/>
                    <a:pt x="437" y="5323"/>
                    <a:pt x="459" y="5225"/>
                  </a:cubicBezTo>
                  <a:cubicBezTo>
                    <a:pt x="672" y="4770"/>
                    <a:pt x="871" y="4302"/>
                    <a:pt x="1055" y="3819"/>
                  </a:cubicBezTo>
                  <a:lnTo>
                    <a:pt x="1084" y="3819"/>
                  </a:lnTo>
                  <a:cubicBezTo>
                    <a:pt x="1105" y="3826"/>
                    <a:pt x="1126" y="3830"/>
                    <a:pt x="1148" y="3830"/>
                  </a:cubicBezTo>
                  <a:cubicBezTo>
                    <a:pt x="1169" y="3830"/>
                    <a:pt x="1190" y="3826"/>
                    <a:pt x="1211" y="3819"/>
                  </a:cubicBezTo>
                  <a:cubicBezTo>
                    <a:pt x="1284" y="3928"/>
                    <a:pt x="1408" y="3996"/>
                    <a:pt x="1531" y="3996"/>
                  </a:cubicBezTo>
                  <a:cubicBezTo>
                    <a:pt x="1553" y="3996"/>
                    <a:pt x="1574" y="3994"/>
                    <a:pt x="1595" y="3990"/>
                  </a:cubicBezTo>
                  <a:cubicBezTo>
                    <a:pt x="1652" y="4018"/>
                    <a:pt x="1723" y="4032"/>
                    <a:pt x="1779" y="4046"/>
                  </a:cubicBezTo>
                  <a:cubicBezTo>
                    <a:pt x="1835" y="4059"/>
                    <a:pt x="1890" y="4066"/>
                    <a:pt x="1945" y="4066"/>
                  </a:cubicBezTo>
                  <a:cubicBezTo>
                    <a:pt x="2072" y="4066"/>
                    <a:pt x="2195" y="4031"/>
                    <a:pt x="2305" y="3961"/>
                  </a:cubicBezTo>
                  <a:cubicBezTo>
                    <a:pt x="2376" y="3961"/>
                    <a:pt x="2447" y="3961"/>
                    <a:pt x="2518" y="3933"/>
                  </a:cubicBezTo>
                  <a:lnTo>
                    <a:pt x="2574" y="3933"/>
                  </a:lnTo>
                  <a:cubicBezTo>
                    <a:pt x="2631" y="3933"/>
                    <a:pt x="2674" y="3933"/>
                    <a:pt x="2731" y="3919"/>
                  </a:cubicBezTo>
                  <a:cubicBezTo>
                    <a:pt x="2759" y="3933"/>
                    <a:pt x="2802" y="3933"/>
                    <a:pt x="2830" y="3933"/>
                  </a:cubicBezTo>
                  <a:cubicBezTo>
                    <a:pt x="2844" y="3947"/>
                    <a:pt x="2844" y="3947"/>
                    <a:pt x="2844" y="3947"/>
                  </a:cubicBezTo>
                  <a:cubicBezTo>
                    <a:pt x="2912" y="3999"/>
                    <a:pt x="2981" y="4021"/>
                    <a:pt x="3050" y="4021"/>
                  </a:cubicBezTo>
                  <a:cubicBezTo>
                    <a:pt x="3241" y="4021"/>
                    <a:pt x="3425" y="3852"/>
                    <a:pt x="3540" y="3706"/>
                  </a:cubicBezTo>
                  <a:lnTo>
                    <a:pt x="3582" y="3677"/>
                  </a:lnTo>
                  <a:cubicBezTo>
                    <a:pt x="3653" y="3890"/>
                    <a:pt x="3753" y="4089"/>
                    <a:pt x="3866" y="4288"/>
                  </a:cubicBezTo>
                  <a:cubicBezTo>
                    <a:pt x="3916" y="4378"/>
                    <a:pt x="3990" y="4415"/>
                    <a:pt x="4063" y="4415"/>
                  </a:cubicBezTo>
                  <a:cubicBezTo>
                    <a:pt x="4220" y="4415"/>
                    <a:pt x="4370" y="4245"/>
                    <a:pt x="4264" y="4061"/>
                  </a:cubicBezTo>
                  <a:cubicBezTo>
                    <a:pt x="4136" y="3833"/>
                    <a:pt x="3980" y="3620"/>
                    <a:pt x="3824" y="3422"/>
                  </a:cubicBezTo>
                  <a:lnTo>
                    <a:pt x="3767" y="3351"/>
                  </a:lnTo>
                  <a:cubicBezTo>
                    <a:pt x="3781" y="3280"/>
                    <a:pt x="3795" y="3209"/>
                    <a:pt x="3795" y="3138"/>
                  </a:cubicBezTo>
                  <a:lnTo>
                    <a:pt x="4122" y="2428"/>
                  </a:lnTo>
                  <a:lnTo>
                    <a:pt x="4122" y="2428"/>
                  </a:lnTo>
                  <a:cubicBezTo>
                    <a:pt x="4079" y="2442"/>
                    <a:pt x="4037" y="2470"/>
                    <a:pt x="4023" y="2513"/>
                  </a:cubicBezTo>
                  <a:cubicBezTo>
                    <a:pt x="3994" y="2485"/>
                    <a:pt x="3966" y="2456"/>
                    <a:pt x="3937" y="2442"/>
                  </a:cubicBezTo>
                  <a:cubicBezTo>
                    <a:pt x="3937" y="2371"/>
                    <a:pt x="3923" y="2300"/>
                    <a:pt x="3895" y="2229"/>
                  </a:cubicBezTo>
                  <a:cubicBezTo>
                    <a:pt x="3895" y="2215"/>
                    <a:pt x="3909" y="2201"/>
                    <a:pt x="3909" y="2172"/>
                  </a:cubicBezTo>
                  <a:cubicBezTo>
                    <a:pt x="3909" y="2144"/>
                    <a:pt x="3895" y="2101"/>
                    <a:pt x="3866" y="2073"/>
                  </a:cubicBezTo>
                  <a:cubicBezTo>
                    <a:pt x="4122" y="1732"/>
                    <a:pt x="4363" y="1391"/>
                    <a:pt x="4591" y="1036"/>
                  </a:cubicBezTo>
                  <a:cubicBezTo>
                    <a:pt x="4709" y="868"/>
                    <a:pt x="4545" y="700"/>
                    <a:pt x="4392" y="700"/>
                  </a:cubicBezTo>
                  <a:cubicBezTo>
                    <a:pt x="4325" y="700"/>
                    <a:pt x="4260" y="732"/>
                    <a:pt x="4221" y="809"/>
                  </a:cubicBezTo>
                  <a:cubicBezTo>
                    <a:pt x="4008" y="1193"/>
                    <a:pt x="3795" y="1576"/>
                    <a:pt x="3597" y="1959"/>
                  </a:cubicBezTo>
                  <a:lnTo>
                    <a:pt x="3582" y="1959"/>
                  </a:lnTo>
                  <a:cubicBezTo>
                    <a:pt x="3497" y="1897"/>
                    <a:pt x="3394" y="1864"/>
                    <a:pt x="3292" y="1864"/>
                  </a:cubicBezTo>
                  <a:cubicBezTo>
                    <a:pt x="3209" y="1864"/>
                    <a:pt x="3127" y="1886"/>
                    <a:pt x="3057" y="1931"/>
                  </a:cubicBezTo>
                  <a:cubicBezTo>
                    <a:pt x="3011" y="1902"/>
                    <a:pt x="2959" y="1887"/>
                    <a:pt x="2907" y="1887"/>
                  </a:cubicBezTo>
                  <a:cubicBezTo>
                    <a:pt x="2831" y="1887"/>
                    <a:pt x="2759" y="1920"/>
                    <a:pt x="2716" y="1988"/>
                  </a:cubicBezTo>
                  <a:cubicBezTo>
                    <a:pt x="2702" y="1973"/>
                    <a:pt x="2688" y="1945"/>
                    <a:pt x="2674" y="1917"/>
                  </a:cubicBezTo>
                  <a:cubicBezTo>
                    <a:pt x="2634" y="1838"/>
                    <a:pt x="2555" y="1798"/>
                    <a:pt x="2474" y="1798"/>
                  </a:cubicBezTo>
                  <a:cubicBezTo>
                    <a:pt x="2408" y="1798"/>
                    <a:pt x="2341" y="1824"/>
                    <a:pt x="2290" y="1874"/>
                  </a:cubicBezTo>
                  <a:cubicBezTo>
                    <a:pt x="2276" y="1888"/>
                    <a:pt x="2262" y="1902"/>
                    <a:pt x="2248" y="1917"/>
                  </a:cubicBezTo>
                  <a:cubicBezTo>
                    <a:pt x="2219" y="1931"/>
                    <a:pt x="2205" y="1931"/>
                    <a:pt x="2191" y="1945"/>
                  </a:cubicBezTo>
                  <a:cubicBezTo>
                    <a:pt x="2139" y="1905"/>
                    <a:pt x="2080" y="1885"/>
                    <a:pt x="2022" y="1885"/>
                  </a:cubicBezTo>
                  <a:cubicBezTo>
                    <a:pt x="1939" y="1885"/>
                    <a:pt x="1858" y="1926"/>
                    <a:pt x="1808" y="2002"/>
                  </a:cubicBezTo>
                  <a:cubicBezTo>
                    <a:pt x="1779" y="2044"/>
                    <a:pt x="1751" y="2101"/>
                    <a:pt x="1723" y="2144"/>
                  </a:cubicBezTo>
                  <a:cubicBezTo>
                    <a:pt x="1723" y="2130"/>
                    <a:pt x="1708" y="2115"/>
                    <a:pt x="1708" y="2101"/>
                  </a:cubicBezTo>
                  <a:cubicBezTo>
                    <a:pt x="1680" y="2030"/>
                    <a:pt x="1637" y="1988"/>
                    <a:pt x="1581" y="1959"/>
                  </a:cubicBezTo>
                  <a:cubicBezTo>
                    <a:pt x="1652" y="1335"/>
                    <a:pt x="1552" y="696"/>
                    <a:pt x="1311" y="114"/>
                  </a:cubicBezTo>
                  <a:cubicBezTo>
                    <a:pt x="1273" y="34"/>
                    <a:pt x="1209" y="0"/>
                    <a:pt x="114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5" name="Google Shape;185;p13"/>
          <p:cNvSpPr txBox="1">
            <a:spLocks noGrp="1"/>
          </p:cNvSpPr>
          <p:nvPr>
            <p:ph type="title" hasCustomPrompt="1"/>
          </p:nvPr>
        </p:nvSpPr>
        <p:spPr>
          <a:xfrm flipH="1">
            <a:off x="5302325" y="529600"/>
            <a:ext cx="850800" cy="773400"/>
          </a:xfrm>
          <a:prstGeom prst="rect">
            <a:avLst/>
          </a:prstGeom>
          <a:solidFill>
            <a:schemeClr val="dk1"/>
          </a:solidFill>
        </p:spPr>
        <p:txBody>
          <a:bodyPr spcFirstLastPara="1" wrap="square" lIns="91425" tIns="91425" rIns="91425" bIns="91425" anchor="ctr" anchorCtr="0">
            <a:noAutofit/>
          </a:bodyPr>
          <a:lstStyle>
            <a:lvl1pPr lvl="0" algn="ctr" rtl="0">
              <a:spcBef>
                <a:spcPts val="0"/>
              </a:spcBef>
              <a:spcAft>
                <a:spcPts val="0"/>
              </a:spcAft>
              <a:buSzPts val="2500"/>
              <a:buNone/>
              <a:defRPr>
                <a:solidFill>
                  <a:schemeClr val="lt1"/>
                </a:solidFill>
              </a:defRPr>
            </a:lvl1pPr>
            <a:lvl2pPr lvl="1" algn="r" rtl="0">
              <a:spcBef>
                <a:spcPts val="0"/>
              </a:spcBef>
              <a:spcAft>
                <a:spcPts val="0"/>
              </a:spcAft>
              <a:buSzPts val="2500"/>
              <a:buNone/>
              <a:defRPr sz="2500" b="0"/>
            </a:lvl2pPr>
            <a:lvl3pPr lvl="2" algn="r" rtl="0">
              <a:spcBef>
                <a:spcPts val="0"/>
              </a:spcBef>
              <a:spcAft>
                <a:spcPts val="0"/>
              </a:spcAft>
              <a:buSzPts val="2500"/>
              <a:buNone/>
              <a:defRPr sz="2500" b="0"/>
            </a:lvl3pPr>
            <a:lvl4pPr lvl="3" algn="r" rtl="0">
              <a:spcBef>
                <a:spcPts val="0"/>
              </a:spcBef>
              <a:spcAft>
                <a:spcPts val="0"/>
              </a:spcAft>
              <a:buSzPts val="2500"/>
              <a:buNone/>
              <a:defRPr sz="2500" b="0"/>
            </a:lvl4pPr>
            <a:lvl5pPr lvl="4" algn="r" rtl="0">
              <a:spcBef>
                <a:spcPts val="0"/>
              </a:spcBef>
              <a:spcAft>
                <a:spcPts val="0"/>
              </a:spcAft>
              <a:buSzPts val="2500"/>
              <a:buNone/>
              <a:defRPr sz="2500" b="0"/>
            </a:lvl5pPr>
            <a:lvl6pPr lvl="5" algn="r" rtl="0">
              <a:spcBef>
                <a:spcPts val="0"/>
              </a:spcBef>
              <a:spcAft>
                <a:spcPts val="0"/>
              </a:spcAft>
              <a:buSzPts val="2500"/>
              <a:buNone/>
              <a:defRPr sz="2500" b="0"/>
            </a:lvl6pPr>
            <a:lvl7pPr lvl="6" algn="r" rtl="0">
              <a:spcBef>
                <a:spcPts val="0"/>
              </a:spcBef>
              <a:spcAft>
                <a:spcPts val="0"/>
              </a:spcAft>
              <a:buSzPts val="2500"/>
              <a:buNone/>
              <a:defRPr sz="2500" b="0"/>
            </a:lvl7pPr>
            <a:lvl8pPr lvl="7" algn="r" rtl="0">
              <a:spcBef>
                <a:spcPts val="0"/>
              </a:spcBef>
              <a:spcAft>
                <a:spcPts val="0"/>
              </a:spcAft>
              <a:buSzPts val="2500"/>
              <a:buNone/>
              <a:defRPr sz="2500" b="0"/>
            </a:lvl8pPr>
            <a:lvl9pPr lvl="8" algn="r" rtl="0">
              <a:spcBef>
                <a:spcPts val="0"/>
              </a:spcBef>
              <a:spcAft>
                <a:spcPts val="0"/>
              </a:spcAft>
              <a:buSzPts val="2500"/>
              <a:buNone/>
              <a:defRPr sz="2500" b="0"/>
            </a:lvl9pPr>
          </a:lstStyle>
          <a:p>
            <a:r>
              <a:t>xx%</a:t>
            </a:r>
          </a:p>
        </p:txBody>
      </p:sp>
      <p:sp>
        <p:nvSpPr>
          <p:cNvPr id="186" name="Google Shape;186;p13"/>
          <p:cNvSpPr txBox="1">
            <a:spLocks noGrp="1"/>
          </p:cNvSpPr>
          <p:nvPr>
            <p:ph type="subTitle" idx="1"/>
          </p:nvPr>
        </p:nvSpPr>
        <p:spPr>
          <a:xfrm>
            <a:off x="6417738" y="868000"/>
            <a:ext cx="2156400" cy="435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dk1"/>
              </a:buClr>
              <a:buSzPts val="1400"/>
              <a:buNone/>
              <a:defRPr/>
            </a:lvl1pPr>
            <a:lvl2pPr lvl="1" algn="r" rtl="0">
              <a:spcBef>
                <a:spcPts val="0"/>
              </a:spcBef>
              <a:spcAft>
                <a:spcPts val="0"/>
              </a:spcAft>
              <a:buClr>
                <a:schemeClr val="dk1"/>
              </a:buClr>
              <a:buSzPts val="1400"/>
              <a:buNone/>
              <a:defRPr>
                <a:solidFill>
                  <a:schemeClr val="dk1"/>
                </a:solidFill>
              </a:defRPr>
            </a:lvl2pPr>
            <a:lvl3pPr lvl="2" algn="r" rtl="0">
              <a:spcBef>
                <a:spcPts val="0"/>
              </a:spcBef>
              <a:spcAft>
                <a:spcPts val="0"/>
              </a:spcAft>
              <a:buClr>
                <a:schemeClr val="dk1"/>
              </a:buClr>
              <a:buSzPts val="1400"/>
              <a:buNone/>
              <a:defRPr>
                <a:solidFill>
                  <a:schemeClr val="dk1"/>
                </a:solidFill>
              </a:defRPr>
            </a:lvl3pPr>
            <a:lvl4pPr lvl="3" algn="r" rtl="0">
              <a:spcBef>
                <a:spcPts val="0"/>
              </a:spcBef>
              <a:spcAft>
                <a:spcPts val="0"/>
              </a:spcAft>
              <a:buClr>
                <a:schemeClr val="dk1"/>
              </a:buClr>
              <a:buSzPts val="1400"/>
              <a:buNone/>
              <a:defRPr>
                <a:solidFill>
                  <a:schemeClr val="dk1"/>
                </a:solidFill>
              </a:defRPr>
            </a:lvl4pPr>
            <a:lvl5pPr lvl="4" algn="r" rtl="0">
              <a:spcBef>
                <a:spcPts val="0"/>
              </a:spcBef>
              <a:spcAft>
                <a:spcPts val="0"/>
              </a:spcAft>
              <a:buClr>
                <a:schemeClr val="dk1"/>
              </a:buClr>
              <a:buSzPts val="1400"/>
              <a:buNone/>
              <a:defRPr>
                <a:solidFill>
                  <a:schemeClr val="dk1"/>
                </a:solidFill>
              </a:defRPr>
            </a:lvl5pPr>
            <a:lvl6pPr lvl="5" algn="r" rtl="0">
              <a:spcBef>
                <a:spcPts val="0"/>
              </a:spcBef>
              <a:spcAft>
                <a:spcPts val="0"/>
              </a:spcAft>
              <a:buClr>
                <a:schemeClr val="dk1"/>
              </a:buClr>
              <a:buSzPts val="1400"/>
              <a:buNone/>
              <a:defRPr>
                <a:solidFill>
                  <a:schemeClr val="dk1"/>
                </a:solidFill>
              </a:defRPr>
            </a:lvl6pPr>
            <a:lvl7pPr lvl="6" algn="r" rtl="0">
              <a:spcBef>
                <a:spcPts val="0"/>
              </a:spcBef>
              <a:spcAft>
                <a:spcPts val="0"/>
              </a:spcAft>
              <a:buClr>
                <a:schemeClr val="dk1"/>
              </a:buClr>
              <a:buSzPts val="1400"/>
              <a:buNone/>
              <a:defRPr>
                <a:solidFill>
                  <a:schemeClr val="dk1"/>
                </a:solidFill>
              </a:defRPr>
            </a:lvl7pPr>
            <a:lvl8pPr lvl="7" algn="r" rtl="0">
              <a:spcBef>
                <a:spcPts val="0"/>
              </a:spcBef>
              <a:spcAft>
                <a:spcPts val="0"/>
              </a:spcAft>
              <a:buClr>
                <a:schemeClr val="dk1"/>
              </a:buClr>
              <a:buSzPts val="1400"/>
              <a:buNone/>
              <a:defRPr>
                <a:solidFill>
                  <a:schemeClr val="dk1"/>
                </a:solidFill>
              </a:defRPr>
            </a:lvl8pPr>
            <a:lvl9pPr lvl="8" algn="r" rtl="0">
              <a:spcBef>
                <a:spcPts val="0"/>
              </a:spcBef>
              <a:spcAft>
                <a:spcPts val="0"/>
              </a:spcAft>
              <a:buClr>
                <a:schemeClr val="dk1"/>
              </a:buClr>
              <a:buSzPts val="1400"/>
              <a:buNone/>
              <a:defRPr>
                <a:solidFill>
                  <a:schemeClr val="dk1"/>
                </a:solidFill>
              </a:defRPr>
            </a:lvl9pPr>
          </a:lstStyle>
          <a:p>
            <a:endParaRPr/>
          </a:p>
        </p:txBody>
      </p:sp>
      <p:sp>
        <p:nvSpPr>
          <p:cNvPr id="187" name="Google Shape;187;p13"/>
          <p:cNvSpPr txBox="1">
            <a:spLocks noGrp="1"/>
          </p:cNvSpPr>
          <p:nvPr>
            <p:ph type="subTitle" idx="2"/>
          </p:nvPr>
        </p:nvSpPr>
        <p:spPr>
          <a:xfrm>
            <a:off x="6417738" y="529588"/>
            <a:ext cx="2156400" cy="3384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dk1"/>
              </a:buClr>
              <a:buSzPts val="2000"/>
              <a:buNone/>
              <a:defRPr sz="2000" b="1">
                <a:latin typeface="Oswald"/>
                <a:ea typeface="Oswald"/>
                <a:cs typeface="Oswald"/>
                <a:sym typeface="Oswald"/>
              </a:defRPr>
            </a:lvl1pPr>
            <a:lvl2pPr lvl="1" algn="r" rtl="0">
              <a:spcBef>
                <a:spcPts val="0"/>
              </a:spcBef>
              <a:spcAft>
                <a:spcPts val="0"/>
              </a:spcAft>
              <a:buClr>
                <a:schemeClr val="dk1"/>
              </a:buClr>
              <a:buSzPts val="2000"/>
              <a:buNone/>
              <a:defRPr sz="2000">
                <a:solidFill>
                  <a:schemeClr val="dk1"/>
                </a:solidFill>
              </a:defRPr>
            </a:lvl2pPr>
            <a:lvl3pPr lvl="2" algn="r" rtl="0">
              <a:spcBef>
                <a:spcPts val="0"/>
              </a:spcBef>
              <a:spcAft>
                <a:spcPts val="0"/>
              </a:spcAft>
              <a:buClr>
                <a:schemeClr val="dk1"/>
              </a:buClr>
              <a:buSzPts val="2000"/>
              <a:buNone/>
              <a:defRPr sz="2000">
                <a:solidFill>
                  <a:schemeClr val="dk1"/>
                </a:solidFill>
              </a:defRPr>
            </a:lvl3pPr>
            <a:lvl4pPr lvl="3" algn="r" rtl="0">
              <a:spcBef>
                <a:spcPts val="0"/>
              </a:spcBef>
              <a:spcAft>
                <a:spcPts val="0"/>
              </a:spcAft>
              <a:buClr>
                <a:schemeClr val="dk1"/>
              </a:buClr>
              <a:buSzPts val="2000"/>
              <a:buNone/>
              <a:defRPr sz="2000">
                <a:solidFill>
                  <a:schemeClr val="dk1"/>
                </a:solidFill>
              </a:defRPr>
            </a:lvl4pPr>
            <a:lvl5pPr lvl="4" algn="r" rtl="0">
              <a:spcBef>
                <a:spcPts val="0"/>
              </a:spcBef>
              <a:spcAft>
                <a:spcPts val="0"/>
              </a:spcAft>
              <a:buClr>
                <a:schemeClr val="dk1"/>
              </a:buClr>
              <a:buSzPts val="2000"/>
              <a:buNone/>
              <a:defRPr sz="2000">
                <a:solidFill>
                  <a:schemeClr val="dk1"/>
                </a:solidFill>
              </a:defRPr>
            </a:lvl5pPr>
            <a:lvl6pPr lvl="5" algn="r" rtl="0">
              <a:spcBef>
                <a:spcPts val="0"/>
              </a:spcBef>
              <a:spcAft>
                <a:spcPts val="0"/>
              </a:spcAft>
              <a:buClr>
                <a:schemeClr val="dk1"/>
              </a:buClr>
              <a:buSzPts val="2000"/>
              <a:buNone/>
              <a:defRPr sz="2000">
                <a:solidFill>
                  <a:schemeClr val="dk1"/>
                </a:solidFill>
              </a:defRPr>
            </a:lvl6pPr>
            <a:lvl7pPr lvl="6" algn="r" rtl="0">
              <a:spcBef>
                <a:spcPts val="0"/>
              </a:spcBef>
              <a:spcAft>
                <a:spcPts val="0"/>
              </a:spcAft>
              <a:buClr>
                <a:schemeClr val="dk1"/>
              </a:buClr>
              <a:buSzPts val="2000"/>
              <a:buNone/>
              <a:defRPr sz="2000">
                <a:solidFill>
                  <a:schemeClr val="dk1"/>
                </a:solidFill>
              </a:defRPr>
            </a:lvl7pPr>
            <a:lvl8pPr lvl="7" algn="r" rtl="0">
              <a:spcBef>
                <a:spcPts val="0"/>
              </a:spcBef>
              <a:spcAft>
                <a:spcPts val="0"/>
              </a:spcAft>
              <a:buClr>
                <a:schemeClr val="dk1"/>
              </a:buClr>
              <a:buSzPts val="2000"/>
              <a:buNone/>
              <a:defRPr sz="2000">
                <a:solidFill>
                  <a:schemeClr val="dk1"/>
                </a:solidFill>
              </a:defRPr>
            </a:lvl8pPr>
            <a:lvl9pPr lvl="8" algn="r" rtl="0">
              <a:spcBef>
                <a:spcPts val="0"/>
              </a:spcBef>
              <a:spcAft>
                <a:spcPts val="0"/>
              </a:spcAft>
              <a:buClr>
                <a:schemeClr val="dk1"/>
              </a:buClr>
              <a:buSzPts val="2000"/>
              <a:buNone/>
              <a:defRPr sz="2000">
                <a:solidFill>
                  <a:schemeClr val="dk1"/>
                </a:solidFill>
              </a:defRPr>
            </a:lvl9pPr>
          </a:lstStyle>
          <a:p>
            <a:endParaRPr/>
          </a:p>
        </p:txBody>
      </p:sp>
      <p:sp>
        <p:nvSpPr>
          <p:cNvPr id="188" name="Google Shape;188;p13"/>
          <p:cNvSpPr txBox="1">
            <a:spLocks noGrp="1"/>
          </p:cNvSpPr>
          <p:nvPr>
            <p:ph type="title" idx="3"/>
          </p:nvPr>
        </p:nvSpPr>
        <p:spPr>
          <a:xfrm>
            <a:off x="712775" y="1787375"/>
            <a:ext cx="2756700" cy="1649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4000"/>
              <a:buNone/>
              <a:defRPr/>
            </a:lvl1pPr>
            <a:lvl2pPr lvl="1" rtl="0">
              <a:spcBef>
                <a:spcPts val="0"/>
              </a:spcBef>
              <a:spcAft>
                <a:spcPts val="0"/>
              </a:spcAft>
              <a:buSzPts val="4000"/>
              <a:buNone/>
              <a:defRPr/>
            </a:lvl2pPr>
            <a:lvl3pPr lvl="2" rtl="0">
              <a:spcBef>
                <a:spcPts val="0"/>
              </a:spcBef>
              <a:spcAft>
                <a:spcPts val="0"/>
              </a:spcAft>
              <a:buSzPts val="4000"/>
              <a:buNone/>
              <a:defRPr/>
            </a:lvl3pPr>
            <a:lvl4pPr lvl="3" rtl="0">
              <a:spcBef>
                <a:spcPts val="0"/>
              </a:spcBef>
              <a:spcAft>
                <a:spcPts val="0"/>
              </a:spcAft>
              <a:buSzPts val="4000"/>
              <a:buNone/>
              <a:defRPr/>
            </a:lvl4pPr>
            <a:lvl5pPr lvl="4" rtl="0">
              <a:spcBef>
                <a:spcPts val="0"/>
              </a:spcBef>
              <a:spcAft>
                <a:spcPts val="0"/>
              </a:spcAft>
              <a:buSzPts val="4000"/>
              <a:buNone/>
              <a:defRPr/>
            </a:lvl5pPr>
            <a:lvl6pPr lvl="5" rtl="0">
              <a:spcBef>
                <a:spcPts val="0"/>
              </a:spcBef>
              <a:spcAft>
                <a:spcPts val="0"/>
              </a:spcAft>
              <a:buSzPts val="4000"/>
              <a:buNone/>
              <a:defRPr/>
            </a:lvl6pPr>
            <a:lvl7pPr lvl="6" rtl="0">
              <a:spcBef>
                <a:spcPts val="0"/>
              </a:spcBef>
              <a:spcAft>
                <a:spcPts val="0"/>
              </a:spcAft>
              <a:buSzPts val="4000"/>
              <a:buNone/>
              <a:defRPr/>
            </a:lvl7pPr>
            <a:lvl8pPr lvl="7" rtl="0">
              <a:spcBef>
                <a:spcPts val="0"/>
              </a:spcBef>
              <a:spcAft>
                <a:spcPts val="0"/>
              </a:spcAft>
              <a:buSzPts val="4000"/>
              <a:buNone/>
              <a:defRPr/>
            </a:lvl8pPr>
            <a:lvl9pPr lvl="8" rtl="0">
              <a:spcBef>
                <a:spcPts val="0"/>
              </a:spcBef>
              <a:spcAft>
                <a:spcPts val="0"/>
              </a:spcAft>
              <a:buSzPts val="4000"/>
              <a:buNone/>
              <a:defRPr/>
            </a:lvl9pPr>
          </a:lstStyle>
          <a:p>
            <a:endParaRPr/>
          </a:p>
        </p:txBody>
      </p:sp>
      <p:sp>
        <p:nvSpPr>
          <p:cNvPr id="189" name="Google Shape;189;p13"/>
          <p:cNvSpPr txBox="1">
            <a:spLocks noGrp="1"/>
          </p:cNvSpPr>
          <p:nvPr>
            <p:ph type="title" idx="4" hasCustomPrompt="1"/>
          </p:nvPr>
        </p:nvSpPr>
        <p:spPr>
          <a:xfrm flipH="1">
            <a:off x="5302325" y="1644350"/>
            <a:ext cx="850800" cy="773400"/>
          </a:xfrm>
          <a:prstGeom prst="rect">
            <a:avLst/>
          </a:prstGeom>
          <a:solidFill>
            <a:schemeClr val="dk1"/>
          </a:solidFill>
        </p:spPr>
        <p:txBody>
          <a:bodyPr spcFirstLastPara="1" wrap="square" lIns="91425" tIns="91425" rIns="91425" bIns="91425" anchor="ctr" anchorCtr="0">
            <a:noAutofit/>
          </a:bodyPr>
          <a:lstStyle>
            <a:lvl1pPr lvl="0" algn="ctr" rtl="0">
              <a:spcBef>
                <a:spcPts val="0"/>
              </a:spcBef>
              <a:spcAft>
                <a:spcPts val="0"/>
              </a:spcAft>
              <a:buSzPts val="2500"/>
              <a:buNone/>
              <a:defRPr>
                <a:solidFill>
                  <a:schemeClr val="lt1"/>
                </a:solidFill>
              </a:defRPr>
            </a:lvl1pPr>
            <a:lvl2pPr lvl="1" algn="r" rtl="0">
              <a:spcBef>
                <a:spcPts val="0"/>
              </a:spcBef>
              <a:spcAft>
                <a:spcPts val="0"/>
              </a:spcAft>
              <a:buSzPts val="2500"/>
              <a:buNone/>
              <a:defRPr sz="2500" b="0"/>
            </a:lvl2pPr>
            <a:lvl3pPr lvl="2" algn="r" rtl="0">
              <a:spcBef>
                <a:spcPts val="0"/>
              </a:spcBef>
              <a:spcAft>
                <a:spcPts val="0"/>
              </a:spcAft>
              <a:buSzPts val="2500"/>
              <a:buNone/>
              <a:defRPr sz="2500" b="0"/>
            </a:lvl3pPr>
            <a:lvl4pPr lvl="3" algn="r" rtl="0">
              <a:spcBef>
                <a:spcPts val="0"/>
              </a:spcBef>
              <a:spcAft>
                <a:spcPts val="0"/>
              </a:spcAft>
              <a:buSzPts val="2500"/>
              <a:buNone/>
              <a:defRPr sz="2500" b="0"/>
            </a:lvl4pPr>
            <a:lvl5pPr lvl="4" algn="r" rtl="0">
              <a:spcBef>
                <a:spcPts val="0"/>
              </a:spcBef>
              <a:spcAft>
                <a:spcPts val="0"/>
              </a:spcAft>
              <a:buSzPts val="2500"/>
              <a:buNone/>
              <a:defRPr sz="2500" b="0"/>
            </a:lvl5pPr>
            <a:lvl6pPr lvl="5" algn="r" rtl="0">
              <a:spcBef>
                <a:spcPts val="0"/>
              </a:spcBef>
              <a:spcAft>
                <a:spcPts val="0"/>
              </a:spcAft>
              <a:buSzPts val="2500"/>
              <a:buNone/>
              <a:defRPr sz="2500" b="0"/>
            </a:lvl6pPr>
            <a:lvl7pPr lvl="6" algn="r" rtl="0">
              <a:spcBef>
                <a:spcPts val="0"/>
              </a:spcBef>
              <a:spcAft>
                <a:spcPts val="0"/>
              </a:spcAft>
              <a:buSzPts val="2500"/>
              <a:buNone/>
              <a:defRPr sz="2500" b="0"/>
            </a:lvl7pPr>
            <a:lvl8pPr lvl="7" algn="r" rtl="0">
              <a:spcBef>
                <a:spcPts val="0"/>
              </a:spcBef>
              <a:spcAft>
                <a:spcPts val="0"/>
              </a:spcAft>
              <a:buSzPts val="2500"/>
              <a:buNone/>
              <a:defRPr sz="2500" b="0"/>
            </a:lvl8pPr>
            <a:lvl9pPr lvl="8" algn="r" rtl="0">
              <a:spcBef>
                <a:spcPts val="0"/>
              </a:spcBef>
              <a:spcAft>
                <a:spcPts val="0"/>
              </a:spcAft>
              <a:buSzPts val="2500"/>
              <a:buNone/>
              <a:defRPr sz="2500" b="0"/>
            </a:lvl9pPr>
          </a:lstStyle>
          <a:p>
            <a:r>
              <a:t>xx%</a:t>
            </a:r>
          </a:p>
        </p:txBody>
      </p:sp>
      <p:sp>
        <p:nvSpPr>
          <p:cNvPr id="190" name="Google Shape;190;p13"/>
          <p:cNvSpPr txBox="1">
            <a:spLocks noGrp="1"/>
          </p:cNvSpPr>
          <p:nvPr>
            <p:ph type="subTitle" idx="5"/>
          </p:nvPr>
        </p:nvSpPr>
        <p:spPr>
          <a:xfrm>
            <a:off x="6417738" y="1982750"/>
            <a:ext cx="2156400" cy="435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dk1"/>
              </a:buClr>
              <a:buSzPts val="1400"/>
              <a:buNone/>
              <a:defRPr/>
            </a:lvl1pPr>
            <a:lvl2pPr lvl="1" algn="r" rtl="0">
              <a:spcBef>
                <a:spcPts val="0"/>
              </a:spcBef>
              <a:spcAft>
                <a:spcPts val="0"/>
              </a:spcAft>
              <a:buClr>
                <a:schemeClr val="dk1"/>
              </a:buClr>
              <a:buSzPts val="1400"/>
              <a:buNone/>
              <a:defRPr>
                <a:solidFill>
                  <a:schemeClr val="dk1"/>
                </a:solidFill>
              </a:defRPr>
            </a:lvl2pPr>
            <a:lvl3pPr lvl="2" algn="r" rtl="0">
              <a:spcBef>
                <a:spcPts val="0"/>
              </a:spcBef>
              <a:spcAft>
                <a:spcPts val="0"/>
              </a:spcAft>
              <a:buClr>
                <a:schemeClr val="dk1"/>
              </a:buClr>
              <a:buSzPts val="1400"/>
              <a:buNone/>
              <a:defRPr>
                <a:solidFill>
                  <a:schemeClr val="dk1"/>
                </a:solidFill>
              </a:defRPr>
            </a:lvl3pPr>
            <a:lvl4pPr lvl="3" algn="r" rtl="0">
              <a:spcBef>
                <a:spcPts val="0"/>
              </a:spcBef>
              <a:spcAft>
                <a:spcPts val="0"/>
              </a:spcAft>
              <a:buClr>
                <a:schemeClr val="dk1"/>
              </a:buClr>
              <a:buSzPts val="1400"/>
              <a:buNone/>
              <a:defRPr>
                <a:solidFill>
                  <a:schemeClr val="dk1"/>
                </a:solidFill>
              </a:defRPr>
            </a:lvl4pPr>
            <a:lvl5pPr lvl="4" algn="r" rtl="0">
              <a:spcBef>
                <a:spcPts val="0"/>
              </a:spcBef>
              <a:spcAft>
                <a:spcPts val="0"/>
              </a:spcAft>
              <a:buClr>
                <a:schemeClr val="dk1"/>
              </a:buClr>
              <a:buSzPts val="1400"/>
              <a:buNone/>
              <a:defRPr>
                <a:solidFill>
                  <a:schemeClr val="dk1"/>
                </a:solidFill>
              </a:defRPr>
            </a:lvl5pPr>
            <a:lvl6pPr lvl="5" algn="r" rtl="0">
              <a:spcBef>
                <a:spcPts val="0"/>
              </a:spcBef>
              <a:spcAft>
                <a:spcPts val="0"/>
              </a:spcAft>
              <a:buClr>
                <a:schemeClr val="dk1"/>
              </a:buClr>
              <a:buSzPts val="1400"/>
              <a:buNone/>
              <a:defRPr>
                <a:solidFill>
                  <a:schemeClr val="dk1"/>
                </a:solidFill>
              </a:defRPr>
            </a:lvl6pPr>
            <a:lvl7pPr lvl="6" algn="r" rtl="0">
              <a:spcBef>
                <a:spcPts val="0"/>
              </a:spcBef>
              <a:spcAft>
                <a:spcPts val="0"/>
              </a:spcAft>
              <a:buClr>
                <a:schemeClr val="dk1"/>
              </a:buClr>
              <a:buSzPts val="1400"/>
              <a:buNone/>
              <a:defRPr>
                <a:solidFill>
                  <a:schemeClr val="dk1"/>
                </a:solidFill>
              </a:defRPr>
            </a:lvl7pPr>
            <a:lvl8pPr lvl="7" algn="r" rtl="0">
              <a:spcBef>
                <a:spcPts val="0"/>
              </a:spcBef>
              <a:spcAft>
                <a:spcPts val="0"/>
              </a:spcAft>
              <a:buClr>
                <a:schemeClr val="dk1"/>
              </a:buClr>
              <a:buSzPts val="1400"/>
              <a:buNone/>
              <a:defRPr>
                <a:solidFill>
                  <a:schemeClr val="dk1"/>
                </a:solidFill>
              </a:defRPr>
            </a:lvl8pPr>
            <a:lvl9pPr lvl="8" algn="r" rtl="0">
              <a:spcBef>
                <a:spcPts val="0"/>
              </a:spcBef>
              <a:spcAft>
                <a:spcPts val="0"/>
              </a:spcAft>
              <a:buClr>
                <a:schemeClr val="dk1"/>
              </a:buClr>
              <a:buSzPts val="1400"/>
              <a:buNone/>
              <a:defRPr>
                <a:solidFill>
                  <a:schemeClr val="dk1"/>
                </a:solidFill>
              </a:defRPr>
            </a:lvl9pPr>
          </a:lstStyle>
          <a:p>
            <a:endParaRPr/>
          </a:p>
        </p:txBody>
      </p:sp>
      <p:sp>
        <p:nvSpPr>
          <p:cNvPr id="191" name="Google Shape;191;p13"/>
          <p:cNvSpPr txBox="1">
            <a:spLocks noGrp="1"/>
          </p:cNvSpPr>
          <p:nvPr>
            <p:ph type="subTitle" idx="6"/>
          </p:nvPr>
        </p:nvSpPr>
        <p:spPr>
          <a:xfrm>
            <a:off x="6417738" y="1644338"/>
            <a:ext cx="2156400" cy="3384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dk1"/>
              </a:buClr>
              <a:buSzPts val="2000"/>
              <a:buNone/>
              <a:defRPr sz="2000" b="1">
                <a:latin typeface="Oswald"/>
                <a:ea typeface="Oswald"/>
                <a:cs typeface="Oswald"/>
                <a:sym typeface="Oswald"/>
              </a:defRPr>
            </a:lvl1pPr>
            <a:lvl2pPr lvl="1" algn="r" rtl="0">
              <a:spcBef>
                <a:spcPts val="0"/>
              </a:spcBef>
              <a:spcAft>
                <a:spcPts val="0"/>
              </a:spcAft>
              <a:buClr>
                <a:schemeClr val="dk1"/>
              </a:buClr>
              <a:buSzPts val="2000"/>
              <a:buNone/>
              <a:defRPr sz="2000">
                <a:solidFill>
                  <a:schemeClr val="dk1"/>
                </a:solidFill>
              </a:defRPr>
            </a:lvl2pPr>
            <a:lvl3pPr lvl="2" algn="r" rtl="0">
              <a:spcBef>
                <a:spcPts val="0"/>
              </a:spcBef>
              <a:spcAft>
                <a:spcPts val="0"/>
              </a:spcAft>
              <a:buClr>
                <a:schemeClr val="dk1"/>
              </a:buClr>
              <a:buSzPts val="2000"/>
              <a:buNone/>
              <a:defRPr sz="2000">
                <a:solidFill>
                  <a:schemeClr val="dk1"/>
                </a:solidFill>
              </a:defRPr>
            </a:lvl3pPr>
            <a:lvl4pPr lvl="3" algn="r" rtl="0">
              <a:spcBef>
                <a:spcPts val="0"/>
              </a:spcBef>
              <a:spcAft>
                <a:spcPts val="0"/>
              </a:spcAft>
              <a:buClr>
                <a:schemeClr val="dk1"/>
              </a:buClr>
              <a:buSzPts val="2000"/>
              <a:buNone/>
              <a:defRPr sz="2000">
                <a:solidFill>
                  <a:schemeClr val="dk1"/>
                </a:solidFill>
              </a:defRPr>
            </a:lvl4pPr>
            <a:lvl5pPr lvl="4" algn="r" rtl="0">
              <a:spcBef>
                <a:spcPts val="0"/>
              </a:spcBef>
              <a:spcAft>
                <a:spcPts val="0"/>
              </a:spcAft>
              <a:buClr>
                <a:schemeClr val="dk1"/>
              </a:buClr>
              <a:buSzPts val="2000"/>
              <a:buNone/>
              <a:defRPr sz="2000">
                <a:solidFill>
                  <a:schemeClr val="dk1"/>
                </a:solidFill>
              </a:defRPr>
            </a:lvl5pPr>
            <a:lvl6pPr lvl="5" algn="r" rtl="0">
              <a:spcBef>
                <a:spcPts val="0"/>
              </a:spcBef>
              <a:spcAft>
                <a:spcPts val="0"/>
              </a:spcAft>
              <a:buClr>
                <a:schemeClr val="dk1"/>
              </a:buClr>
              <a:buSzPts val="2000"/>
              <a:buNone/>
              <a:defRPr sz="2000">
                <a:solidFill>
                  <a:schemeClr val="dk1"/>
                </a:solidFill>
              </a:defRPr>
            </a:lvl6pPr>
            <a:lvl7pPr lvl="6" algn="r" rtl="0">
              <a:spcBef>
                <a:spcPts val="0"/>
              </a:spcBef>
              <a:spcAft>
                <a:spcPts val="0"/>
              </a:spcAft>
              <a:buClr>
                <a:schemeClr val="dk1"/>
              </a:buClr>
              <a:buSzPts val="2000"/>
              <a:buNone/>
              <a:defRPr sz="2000">
                <a:solidFill>
                  <a:schemeClr val="dk1"/>
                </a:solidFill>
              </a:defRPr>
            </a:lvl7pPr>
            <a:lvl8pPr lvl="7" algn="r" rtl="0">
              <a:spcBef>
                <a:spcPts val="0"/>
              </a:spcBef>
              <a:spcAft>
                <a:spcPts val="0"/>
              </a:spcAft>
              <a:buClr>
                <a:schemeClr val="dk1"/>
              </a:buClr>
              <a:buSzPts val="2000"/>
              <a:buNone/>
              <a:defRPr sz="2000">
                <a:solidFill>
                  <a:schemeClr val="dk1"/>
                </a:solidFill>
              </a:defRPr>
            </a:lvl8pPr>
            <a:lvl9pPr lvl="8" algn="r" rtl="0">
              <a:spcBef>
                <a:spcPts val="0"/>
              </a:spcBef>
              <a:spcAft>
                <a:spcPts val="0"/>
              </a:spcAft>
              <a:buClr>
                <a:schemeClr val="dk1"/>
              </a:buClr>
              <a:buSzPts val="2000"/>
              <a:buNone/>
              <a:defRPr sz="2000">
                <a:solidFill>
                  <a:schemeClr val="dk1"/>
                </a:solidFill>
              </a:defRPr>
            </a:lvl9pPr>
          </a:lstStyle>
          <a:p>
            <a:endParaRPr/>
          </a:p>
        </p:txBody>
      </p:sp>
      <p:sp>
        <p:nvSpPr>
          <p:cNvPr id="192" name="Google Shape;192;p13"/>
          <p:cNvSpPr txBox="1">
            <a:spLocks noGrp="1"/>
          </p:cNvSpPr>
          <p:nvPr>
            <p:ph type="title" idx="7" hasCustomPrompt="1"/>
          </p:nvPr>
        </p:nvSpPr>
        <p:spPr>
          <a:xfrm flipH="1">
            <a:off x="5302325" y="2726475"/>
            <a:ext cx="850800" cy="773400"/>
          </a:xfrm>
          <a:prstGeom prst="rect">
            <a:avLst/>
          </a:prstGeom>
          <a:solidFill>
            <a:schemeClr val="dk1"/>
          </a:solidFill>
        </p:spPr>
        <p:txBody>
          <a:bodyPr spcFirstLastPara="1" wrap="square" lIns="91425" tIns="91425" rIns="91425" bIns="91425" anchor="ctr" anchorCtr="0">
            <a:noAutofit/>
          </a:bodyPr>
          <a:lstStyle>
            <a:lvl1pPr lvl="0" algn="ctr" rtl="0">
              <a:spcBef>
                <a:spcPts val="0"/>
              </a:spcBef>
              <a:spcAft>
                <a:spcPts val="0"/>
              </a:spcAft>
              <a:buSzPts val="2500"/>
              <a:buNone/>
              <a:defRPr>
                <a:solidFill>
                  <a:schemeClr val="lt1"/>
                </a:solidFill>
              </a:defRPr>
            </a:lvl1pPr>
            <a:lvl2pPr lvl="1" algn="r" rtl="0">
              <a:spcBef>
                <a:spcPts val="0"/>
              </a:spcBef>
              <a:spcAft>
                <a:spcPts val="0"/>
              </a:spcAft>
              <a:buSzPts val="2500"/>
              <a:buNone/>
              <a:defRPr sz="2500" b="0"/>
            </a:lvl2pPr>
            <a:lvl3pPr lvl="2" algn="r" rtl="0">
              <a:spcBef>
                <a:spcPts val="0"/>
              </a:spcBef>
              <a:spcAft>
                <a:spcPts val="0"/>
              </a:spcAft>
              <a:buSzPts val="2500"/>
              <a:buNone/>
              <a:defRPr sz="2500" b="0"/>
            </a:lvl3pPr>
            <a:lvl4pPr lvl="3" algn="r" rtl="0">
              <a:spcBef>
                <a:spcPts val="0"/>
              </a:spcBef>
              <a:spcAft>
                <a:spcPts val="0"/>
              </a:spcAft>
              <a:buSzPts val="2500"/>
              <a:buNone/>
              <a:defRPr sz="2500" b="0"/>
            </a:lvl4pPr>
            <a:lvl5pPr lvl="4" algn="r" rtl="0">
              <a:spcBef>
                <a:spcPts val="0"/>
              </a:spcBef>
              <a:spcAft>
                <a:spcPts val="0"/>
              </a:spcAft>
              <a:buSzPts val="2500"/>
              <a:buNone/>
              <a:defRPr sz="2500" b="0"/>
            </a:lvl5pPr>
            <a:lvl6pPr lvl="5" algn="r" rtl="0">
              <a:spcBef>
                <a:spcPts val="0"/>
              </a:spcBef>
              <a:spcAft>
                <a:spcPts val="0"/>
              </a:spcAft>
              <a:buSzPts val="2500"/>
              <a:buNone/>
              <a:defRPr sz="2500" b="0"/>
            </a:lvl6pPr>
            <a:lvl7pPr lvl="6" algn="r" rtl="0">
              <a:spcBef>
                <a:spcPts val="0"/>
              </a:spcBef>
              <a:spcAft>
                <a:spcPts val="0"/>
              </a:spcAft>
              <a:buSzPts val="2500"/>
              <a:buNone/>
              <a:defRPr sz="2500" b="0"/>
            </a:lvl7pPr>
            <a:lvl8pPr lvl="7" algn="r" rtl="0">
              <a:spcBef>
                <a:spcPts val="0"/>
              </a:spcBef>
              <a:spcAft>
                <a:spcPts val="0"/>
              </a:spcAft>
              <a:buSzPts val="2500"/>
              <a:buNone/>
              <a:defRPr sz="2500" b="0"/>
            </a:lvl8pPr>
            <a:lvl9pPr lvl="8" algn="r" rtl="0">
              <a:spcBef>
                <a:spcPts val="0"/>
              </a:spcBef>
              <a:spcAft>
                <a:spcPts val="0"/>
              </a:spcAft>
              <a:buSzPts val="2500"/>
              <a:buNone/>
              <a:defRPr sz="2500" b="0"/>
            </a:lvl9pPr>
          </a:lstStyle>
          <a:p>
            <a:r>
              <a:t>xx%</a:t>
            </a:r>
          </a:p>
        </p:txBody>
      </p:sp>
      <p:sp>
        <p:nvSpPr>
          <p:cNvPr id="193" name="Google Shape;193;p13"/>
          <p:cNvSpPr txBox="1">
            <a:spLocks noGrp="1"/>
          </p:cNvSpPr>
          <p:nvPr>
            <p:ph type="subTitle" idx="8"/>
          </p:nvPr>
        </p:nvSpPr>
        <p:spPr>
          <a:xfrm>
            <a:off x="6417738" y="3064888"/>
            <a:ext cx="2156400" cy="435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dk1"/>
              </a:buClr>
              <a:buSzPts val="1400"/>
              <a:buNone/>
              <a:defRPr/>
            </a:lvl1pPr>
            <a:lvl2pPr lvl="1" algn="r" rtl="0">
              <a:spcBef>
                <a:spcPts val="0"/>
              </a:spcBef>
              <a:spcAft>
                <a:spcPts val="0"/>
              </a:spcAft>
              <a:buClr>
                <a:schemeClr val="dk1"/>
              </a:buClr>
              <a:buSzPts val="1400"/>
              <a:buNone/>
              <a:defRPr>
                <a:solidFill>
                  <a:schemeClr val="dk1"/>
                </a:solidFill>
              </a:defRPr>
            </a:lvl2pPr>
            <a:lvl3pPr lvl="2" algn="r" rtl="0">
              <a:spcBef>
                <a:spcPts val="0"/>
              </a:spcBef>
              <a:spcAft>
                <a:spcPts val="0"/>
              </a:spcAft>
              <a:buClr>
                <a:schemeClr val="dk1"/>
              </a:buClr>
              <a:buSzPts val="1400"/>
              <a:buNone/>
              <a:defRPr>
                <a:solidFill>
                  <a:schemeClr val="dk1"/>
                </a:solidFill>
              </a:defRPr>
            </a:lvl3pPr>
            <a:lvl4pPr lvl="3" algn="r" rtl="0">
              <a:spcBef>
                <a:spcPts val="0"/>
              </a:spcBef>
              <a:spcAft>
                <a:spcPts val="0"/>
              </a:spcAft>
              <a:buClr>
                <a:schemeClr val="dk1"/>
              </a:buClr>
              <a:buSzPts val="1400"/>
              <a:buNone/>
              <a:defRPr>
                <a:solidFill>
                  <a:schemeClr val="dk1"/>
                </a:solidFill>
              </a:defRPr>
            </a:lvl4pPr>
            <a:lvl5pPr lvl="4" algn="r" rtl="0">
              <a:spcBef>
                <a:spcPts val="0"/>
              </a:spcBef>
              <a:spcAft>
                <a:spcPts val="0"/>
              </a:spcAft>
              <a:buClr>
                <a:schemeClr val="dk1"/>
              </a:buClr>
              <a:buSzPts val="1400"/>
              <a:buNone/>
              <a:defRPr>
                <a:solidFill>
                  <a:schemeClr val="dk1"/>
                </a:solidFill>
              </a:defRPr>
            </a:lvl5pPr>
            <a:lvl6pPr lvl="5" algn="r" rtl="0">
              <a:spcBef>
                <a:spcPts val="0"/>
              </a:spcBef>
              <a:spcAft>
                <a:spcPts val="0"/>
              </a:spcAft>
              <a:buClr>
                <a:schemeClr val="dk1"/>
              </a:buClr>
              <a:buSzPts val="1400"/>
              <a:buNone/>
              <a:defRPr>
                <a:solidFill>
                  <a:schemeClr val="dk1"/>
                </a:solidFill>
              </a:defRPr>
            </a:lvl6pPr>
            <a:lvl7pPr lvl="6" algn="r" rtl="0">
              <a:spcBef>
                <a:spcPts val="0"/>
              </a:spcBef>
              <a:spcAft>
                <a:spcPts val="0"/>
              </a:spcAft>
              <a:buClr>
                <a:schemeClr val="dk1"/>
              </a:buClr>
              <a:buSzPts val="1400"/>
              <a:buNone/>
              <a:defRPr>
                <a:solidFill>
                  <a:schemeClr val="dk1"/>
                </a:solidFill>
              </a:defRPr>
            </a:lvl7pPr>
            <a:lvl8pPr lvl="7" algn="r" rtl="0">
              <a:spcBef>
                <a:spcPts val="0"/>
              </a:spcBef>
              <a:spcAft>
                <a:spcPts val="0"/>
              </a:spcAft>
              <a:buClr>
                <a:schemeClr val="dk1"/>
              </a:buClr>
              <a:buSzPts val="1400"/>
              <a:buNone/>
              <a:defRPr>
                <a:solidFill>
                  <a:schemeClr val="dk1"/>
                </a:solidFill>
              </a:defRPr>
            </a:lvl8pPr>
            <a:lvl9pPr lvl="8" algn="r" rtl="0">
              <a:spcBef>
                <a:spcPts val="0"/>
              </a:spcBef>
              <a:spcAft>
                <a:spcPts val="0"/>
              </a:spcAft>
              <a:buClr>
                <a:schemeClr val="dk1"/>
              </a:buClr>
              <a:buSzPts val="1400"/>
              <a:buNone/>
              <a:defRPr>
                <a:solidFill>
                  <a:schemeClr val="dk1"/>
                </a:solidFill>
              </a:defRPr>
            </a:lvl9pPr>
          </a:lstStyle>
          <a:p>
            <a:endParaRPr/>
          </a:p>
        </p:txBody>
      </p:sp>
      <p:sp>
        <p:nvSpPr>
          <p:cNvPr id="194" name="Google Shape;194;p13"/>
          <p:cNvSpPr txBox="1">
            <a:spLocks noGrp="1"/>
          </p:cNvSpPr>
          <p:nvPr>
            <p:ph type="subTitle" idx="9"/>
          </p:nvPr>
        </p:nvSpPr>
        <p:spPr>
          <a:xfrm>
            <a:off x="6417738" y="2726475"/>
            <a:ext cx="2156400" cy="3384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dk1"/>
              </a:buClr>
              <a:buSzPts val="2000"/>
              <a:buNone/>
              <a:defRPr sz="2000" b="1">
                <a:latin typeface="Oswald"/>
                <a:ea typeface="Oswald"/>
                <a:cs typeface="Oswald"/>
                <a:sym typeface="Oswald"/>
              </a:defRPr>
            </a:lvl1pPr>
            <a:lvl2pPr lvl="1" algn="r" rtl="0">
              <a:spcBef>
                <a:spcPts val="0"/>
              </a:spcBef>
              <a:spcAft>
                <a:spcPts val="0"/>
              </a:spcAft>
              <a:buClr>
                <a:schemeClr val="dk1"/>
              </a:buClr>
              <a:buSzPts val="2000"/>
              <a:buNone/>
              <a:defRPr sz="2000">
                <a:solidFill>
                  <a:schemeClr val="dk1"/>
                </a:solidFill>
              </a:defRPr>
            </a:lvl2pPr>
            <a:lvl3pPr lvl="2" algn="r" rtl="0">
              <a:spcBef>
                <a:spcPts val="0"/>
              </a:spcBef>
              <a:spcAft>
                <a:spcPts val="0"/>
              </a:spcAft>
              <a:buClr>
                <a:schemeClr val="dk1"/>
              </a:buClr>
              <a:buSzPts val="2000"/>
              <a:buNone/>
              <a:defRPr sz="2000">
                <a:solidFill>
                  <a:schemeClr val="dk1"/>
                </a:solidFill>
              </a:defRPr>
            </a:lvl3pPr>
            <a:lvl4pPr lvl="3" algn="r" rtl="0">
              <a:spcBef>
                <a:spcPts val="0"/>
              </a:spcBef>
              <a:spcAft>
                <a:spcPts val="0"/>
              </a:spcAft>
              <a:buClr>
                <a:schemeClr val="dk1"/>
              </a:buClr>
              <a:buSzPts val="2000"/>
              <a:buNone/>
              <a:defRPr sz="2000">
                <a:solidFill>
                  <a:schemeClr val="dk1"/>
                </a:solidFill>
              </a:defRPr>
            </a:lvl4pPr>
            <a:lvl5pPr lvl="4" algn="r" rtl="0">
              <a:spcBef>
                <a:spcPts val="0"/>
              </a:spcBef>
              <a:spcAft>
                <a:spcPts val="0"/>
              </a:spcAft>
              <a:buClr>
                <a:schemeClr val="dk1"/>
              </a:buClr>
              <a:buSzPts val="2000"/>
              <a:buNone/>
              <a:defRPr sz="2000">
                <a:solidFill>
                  <a:schemeClr val="dk1"/>
                </a:solidFill>
              </a:defRPr>
            </a:lvl5pPr>
            <a:lvl6pPr lvl="5" algn="r" rtl="0">
              <a:spcBef>
                <a:spcPts val="0"/>
              </a:spcBef>
              <a:spcAft>
                <a:spcPts val="0"/>
              </a:spcAft>
              <a:buClr>
                <a:schemeClr val="dk1"/>
              </a:buClr>
              <a:buSzPts val="2000"/>
              <a:buNone/>
              <a:defRPr sz="2000">
                <a:solidFill>
                  <a:schemeClr val="dk1"/>
                </a:solidFill>
              </a:defRPr>
            </a:lvl6pPr>
            <a:lvl7pPr lvl="6" algn="r" rtl="0">
              <a:spcBef>
                <a:spcPts val="0"/>
              </a:spcBef>
              <a:spcAft>
                <a:spcPts val="0"/>
              </a:spcAft>
              <a:buClr>
                <a:schemeClr val="dk1"/>
              </a:buClr>
              <a:buSzPts val="2000"/>
              <a:buNone/>
              <a:defRPr sz="2000">
                <a:solidFill>
                  <a:schemeClr val="dk1"/>
                </a:solidFill>
              </a:defRPr>
            </a:lvl7pPr>
            <a:lvl8pPr lvl="7" algn="r" rtl="0">
              <a:spcBef>
                <a:spcPts val="0"/>
              </a:spcBef>
              <a:spcAft>
                <a:spcPts val="0"/>
              </a:spcAft>
              <a:buClr>
                <a:schemeClr val="dk1"/>
              </a:buClr>
              <a:buSzPts val="2000"/>
              <a:buNone/>
              <a:defRPr sz="2000">
                <a:solidFill>
                  <a:schemeClr val="dk1"/>
                </a:solidFill>
              </a:defRPr>
            </a:lvl8pPr>
            <a:lvl9pPr lvl="8" algn="r" rtl="0">
              <a:spcBef>
                <a:spcPts val="0"/>
              </a:spcBef>
              <a:spcAft>
                <a:spcPts val="0"/>
              </a:spcAft>
              <a:buClr>
                <a:schemeClr val="dk1"/>
              </a:buClr>
              <a:buSzPts val="2000"/>
              <a:buNone/>
              <a:defRPr sz="2000">
                <a:solidFill>
                  <a:schemeClr val="dk1"/>
                </a:solidFill>
              </a:defRPr>
            </a:lvl9pPr>
          </a:lstStyle>
          <a:p>
            <a:endParaRPr/>
          </a:p>
        </p:txBody>
      </p:sp>
      <p:sp>
        <p:nvSpPr>
          <p:cNvPr id="195" name="Google Shape;195;p13"/>
          <p:cNvSpPr txBox="1">
            <a:spLocks noGrp="1"/>
          </p:cNvSpPr>
          <p:nvPr>
            <p:ph type="title" idx="13" hasCustomPrompt="1"/>
          </p:nvPr>
        </p:nvSpPr>
        <p:spPr>
          <a:xfrm flipH="1">
            <a:off x="5302325" y="3840500"/>
            <a:ext cx="850800" cy="773400"/>
          </a:xfrm>
          <a:prstGeom prst="rect">
            <a:avLst/>
          </a:prstGeom>
          <a:solidFill>
            <a:schemeClr val="dk1"/>
          </a:solidFill>
        </p:spPr>
        <p:txBody>
          <a:bodyPr spcFirstLastPara="1" wrap="square" lIns="91425" tIns="91425" rIns="91425" bIns="91425" anchor="ctr" anchorCtr="0">
            <a:noAutofit/>
          </a:bodyPr>
          <a:lstStyle>
            <a:lvl1pPr lvl="0" algn="ctr" rtl="0">
              <a:spcBef>
                <a:spcPts val="0"/>
              </a:spcBef>
              <a:spcAft>
                <a:spcPts val="0"/>
              </a:spcAft>
              <a:buSzPts val="2500"/>
              <a:buNone/>
              <a:defRPr>
                <a:solidFill>
                  <a:schemeClr val="lt1"/>
                </a:solidFill>
              </a:defRPr>
            </a:lvl1pPr>
            <a:lvl2pPr lvl="1" algn="r" rtl="0">
              <a:spcBef>
                <a:spcPts val="0"/>
              </a:spcBef>
              <a:spcAft>
                <a:spcPts val="0"/>
              </a:spcAft>
              <a:buSzPts val="2500"/>
              <a:buNone/>
              <a:defRPr sz="2500" b="0"/>
            </a:lvl2pPr>
            <a:lvl3pPr lvl="2" algn="r" rtl="0">
              <a:spcBef>
                <a:spcPts val="0"/>
              </a:spcBef>
              <a:spcAft>
                <a:spcPts val="0"/>
              </a:spcAft>
              <a:buSzPts val="2500"/>
              <a:buNone/>
              <a:defRPr sz="2500" b="0"/>
            </a:lvl3pPr>
            <a:lvl4pPr lvl="3" algn="r" rtl="0">
              <a:spcBef>
                <a:spcPts val="0"/>
              </a:spcBef>
              <a:spcAft>
                <a:spcPts val="0"/>
              </a:spcAft>
              <a:buSzPts val="2500"/>
              <a:buNone/>
              <a:defRPr sz="2500" b="0"/>
            </a:lvl4pPr>
            <a:lvl5pPr lvl="4" algn="r" rtl="0">
              <a:spcBef>
                <a:spcPts val="0"/>
              </a:spcBef>
              <a:spcAft>
                <a:spcPts val="0"/>
              </a:spcAft>
              <a:buSzPts val="2500"/>
              <a:buNone/>
              <a:defRPr sz="2500" b="0"/>
            </a:lvl5pPr>
            <a:lvl6pPr lvl="5" algn="r" rtl="0">
              <a:spcBef>
                <a:spcPts val="0"/>
              </a:spcBef>
              <a:spcAft>
                <a:spcPts val="0"/>
              </a:spcAft>
              <a:buSzPts val="2500"/>
              <a:buNone/>
              <a:defRPr sz="2500" b="0"/>
            </a:lvl6pPr>
            <a:lvl7pPr lvl="6" algn="r" rtl="0">
              <a:spcBef>
                <a:spcPts val="0"/>
              </a:spcBef>
              <a:spcAft>
                <a:spcPts val="0"/>
              </a:spcAft>
              <a:buSzPts val="2500"/>
              <a:buNone/>
              <a:defRPr sz="2500" b="0"/>
            </a:lvl7pPr>
            <a:lvl8pPr lvl="7" algn="r" rtl="0">
              <a:spcBef>
                <a:spcPts val="0"/>
              </a:spcBef>
              <a:spcAft>
                <a:spcPts val="0"/>
              </a:spcAft>
              <a:buSzPts val="2500"/>
              <a:buNone/>
              <a:defRPr sz="2500" b="0"/>
            </a:lvl8pPr>
            <a:lvl9pPr lvl="8" algn="r" rtl="0">
              <a:spcBef>
                <a:spcPts val="0"/>
              </a:spcBef>
              <a:spcAft>
                <a:spcPts val="0"/>
              </a:spcAft>
              <a:buSzPts val="2500"/>
              <a:buNone/>
              <a:defRPr sz="2500" b="0"/>
            </a:lvl9pPr>
          </a:lstStyle>
          <a:p>
            <a:r>
              <a:t>xx%</a:t>
            </a:r>
          </a:p>
        </p:txBody>
      </p:sp>
      <p:sp>
        <p:nvSpPr>
          <p:cNvPr id="196" name="Google Shape;196;p13"/>
          <p:cNvSpPr txBox="1">
            <a:spLocks noGrp="1"/>
          </p:cNvSpPr>
          <p:nvPr>
            <p:ph type="subTitle" idx="14"/>
          </p:nvPr>
        </p:nvSpPr>
        <p:spPr>
          <a:xfrm>
            <a:off x="6417738" y="4178900"/>
            <a:ext cx="2156400" cy="435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dk1"/>
              </a:buClr>
              <a:buSzPts val="1400"/>
              <a:buNone/>
              <a:defRPr/>
            </a:lvl1pPr>
            <a:lvl2pPr lvl="1" algn="r" rtl="0">
              <a:spcBef>
                <a:spcPts val="0"/>
              </a:spcBef>
              <a:spcAft>
                <a:spcPts val="0"/>
              </a:spcAft>
              <a:buClr>
                <a:schemeClr val="dk1"/>
              </a:buClr>
              <a:buSzPts val="1400"/>
              <a:buNone/>
              <a:defRPr>
                <a:solidFill>
                  <a:schemeClr val="dk1"/>
                </a:solidFill>
              </a:defRPr>
            </a:lvl2pPr>
            <a:lvl3pPr lvl="2" algn="r" rtl="0">
              <a:spcBef>
                <a:spcPts val="0"/>
              </a:spcBef>
              <a:spcAft>
                <a:spcPts val="0"/>
              </a:spcAft>
              <a:buClr>
                <a:schemeClr val="dk1"/>
              </a:buClr>
              <a:buSzPts val="1400"/>
              <a:buNone/>
              <a:defRPr>
                <a:solidFill>
                  <a:schemeClr val="dk1"/>
                </a:solidFill>
              </a:defRPr>
            </a:lvl3pPr>
            <a:lvl4pPr lvl="3" algn="r" rtl="0">
              <a:spcBef>
                <a:spcPts val="0"/>
              </a:spcBef>
              <a:spcAft>
                <a:spcPts val="0"/>
              </a:spcAft>
              <a:buClr>
                <a:schemeClr val="dk1"/>
              </a:buClr>
              <a:buSzPts val="1400"/>
              <a:buNone/>
              <a:defRPr>
                <a:solidFill>
                  <a:schemeClr val="dk1"/>
                </a:solidFill>
              </a:defRPr>
            </a:lvl4pPr>
            <a:lvl5pPr lvl="4" algn="r" rtl="0">
              <a:spcBef>
                <a:spcPts val="0"/>
              </a:spcBef>
              <a:spcAft>
                <a:spcPts val="0"/>
              </a:spcAft>
              <a:buClr>
                <a:schemeClr val="dk1"/>
              </a:buClr>
              <a:buSzPts val="1400"/>
              <a:buNone/>
              <a:defRPr>
                <a:solidFill>
                  <a:schemeClr val="dk1"/>
                </a:solidFill>
              </a:defRPr>
            </a:lvl5pPr>
            <a:lvl6pPr lvl="5" algn="r" rtl="0">
              <a:spcBef>
                <a:spcPts val="0"/>
              </a:spcBef>
              <a:spcAft>
                <a:spcPts val="0"/>
              </a:spcAft>
              <a:buClr>
                <a:schemeClr val="dk1"/>
              </a:buClr>
              <a:buSzPts val="1400"/>
              <a:buNone/>
              <a:defRPr>
                <a:solidFill>
                  <a:schemeClr val="dk1"/>
                </a:solidFill>
              </a:defRPr>
            </a:lvl6pPr>
            <a:lvl7pPr lvl="6" algn="r" rtl="0">
              <a:spcBef>
                <a:spcPts val="0"/>
              </a:spcBef>
              <a:spcAft>
                <a:spcPts val="0"/>
              </a:spcAft>
              <a:buClr>
                <a:schemeClr val="dk1"/>
              </a:buClr>
              <a:buSzPts val="1400"/>
              <a:buNone/>
              <a:defRPr>
                <a:solidFill>
                  <a:schemeClr val="dk1"/>
                </a:solidFill>
              </a:defRPr>
            </a:lvl7pPr>
            <a:lvl8pPr lvl="7" algn="r" rtl="0">
              <a:spcBef>
                <a:spcPts val="0"/>
              </a:spcBef>
              <a:spcAft>
                <a:spcPts val="0"/>
              </a:spcAft>
              <a:buClr>
                <a:schemeClr val="dk1"/>
              </a:buClr>
              <a:buSzPts val="1400"/>
              <a:buNone/>
              <a:defRPr>
                <a:solidFill>
                  <a:schemeClr val="dk1"/>
                </a:solidFill>
              </a:defRPr>
            </a:lvl8pPr>
            <a:lvl9pPr lvl="8" algn="r" rtl="0">
              <a:spcBef>
                <a:spcPts val="0"/>
              </a:spcBef>
              <a:spcAft>
                <a:spcPts val="0"/>
              </a:spcAft>
              <a:buClr>
                <a:schemeClr val="dk1"/>
              </a:buClr>
              <a:buSzPts val="1400"/>
              <a:buNone/>
              <a:defRPr>
                <a:solidFill>
                  <a:schemeClr val="dk1"/>
                </a:solidFill>
              </a:defRPr>
            </a:lvl9pPr>
          </a:lstStyle>
          <a:p>
            <a:endParaRPr/>
          </a:p>
        </p:txBody>
      </p:sp>
      <p:sp>
        <p:nvSpPr>
          <p:cNvPr id="197" name="Google Shape;197;p13"/>
          <p:cNvSpPr txBox="1">
            <a:spLocks noGrp="1"/>
          </p:cNvSpPr>
          <p:nvPr>
            <p:ph type="subTitle" idx="15"/>
          </p:nvPr>
        </p:nvSpPr>
        <p:spPr>
          <a:xfrm>
            <a:off x="6417738" y="3840488"/>
            <a:ext cx="2156400" cy="3384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dk1"/>
              </a:buClr>
              <a:buSzPts val="2000"/>
              <a:buNone/>
              <a:defRPr sz="2000" b="1">
                <a:latin typeface="Oswald"/>
                <a:ea typeface="Oswald"/>
                <a:cs typeface="Oswald"/>
                <a:sym typeface="Oswald"/>
              </a:defRPr>
            </a:lvl1pPr>
            <a:lvl2pPr lvl="1" algn="r" rtl="0">
              <a:spcBef>
                <a:spcPts val="0"/>
              </a:spcBef>
              <a:spcAft>
                <a:spcPts val="0"/>
              </a:spcAft>
              <a:buClr>
                <a:schemeClr val="dk1"/>
              </a:buClr>
              <a:buSzPts val="2000"/>
              <a:buNone/>
              <a:defRPr sz="2000">
                <a:solidFill>
                  <a:schemeClr val="dk1"/>
                </a:solidFill>
              </a:defRPr>
            </a:lvl2pPr>
            <a:lvl3pPr lvl="2" algn="r" rtl="0">
              <a:spcBef>
                <a:spcPts val="0"/>
              </a:spcBef>
              <a:spcAft>
                <a:spcPts val="0"/>
              </a:spcAft>
              <a:buClr>
                <a:schemeClr val="dk1"/>
              </a:buClr>
              <a:buSzPts val="2000"/>
              <a:buNone/>
              <a:defRPr sz="2000">
                <a:solidFill>
                  <a:schemeClr val="dk1"/>
                </a:solidFill>
              </a:defRPr>
            </a:lvl3pPr>
            <a:lvl4pPr lvl="3" algn="r" rtl="0">
              <a:spcBef>
                <a:spcPts val="0"/>
              </a:spcBef>
              <a:spcAft>
                <a:spcPts val="0"/>
              </a:spcAft>
              <a:buClr>
                <a:schemeClr val="dk1"/>
              </a:buClr>
              <a:buSzPts val="2000"/>
              <a:buNone/>
              <a:defRPr sz="2000">
                <a:solidFill>
                  <a:schemeClr val="dk1"/>
                </a:solidFill>
              </a:defRPr>
            </a:lvl4pPr>
            <a:lvl5pPr lvl="4" algn="r" rtl="0">
              <a:spcBef>
                <a:spcPts val="0"/>
              </a:spcBef>
              <a:spcAft>
                <a:spcPts val="0"/>
              </a:spcAft>
              <a:buClr>
                <a:schemeClr val="dk1"/>
              </a:buClr>
              <a:buSzPts val="2000"/>
              <a:buNone/>
              <a:defRPr sz="2000">
                <a:solidFill>
                  <a:schemeClr val="dk1"/>
                </a:solidFill>
              </a:defRPr>
            </a:lvl5pPr>
            <a:lvl6pPr lvl="5" algn="r" rtl="0">
              <a:spcBef>
                <a:spcPts val="0"/>
              </a:spcBef>
              <a:spcAft>
                <a:spcPts val="0"/>
              </a:spcAft>
              <a:buClr>
                <a:schemeClr val="dk1"/>
              </a:buClr>
              <a:buSzPts val="2000"/>
              <a:buNone/>
              <a:defRPr sz="2000">
                <a:solidFill>
                  <a:schemeClr val="dk1"/>
                </a:solidFill>
              </a:defRPr>
            </a:lvl6pPr>
            <a:lvl7pPr lvl="6" algn="r" rtl="0">
              <a:spcBef>
                <a:spcPts val="0"/>
              </a:spcBef>
              <a:spcAft>
                <a:spcPts val="0"/>
              </a:spcAft>
              <a:buClr>
                <a:schemeClr val="dk1"/>
              </a:buClr>
              <a:buSzPts val="2000"/>
              <a:buNone/>
              <a:defRPr sz="2000">
                <a:solidFill>
                  <a:schemeClr val="dk1"/>
                </a:solidFill>
              </a:defRPr>
            </a:lvl7pPr>
            <a:lvl8pPr lvl="7" algn="r" rtl="0">
              <a:spcBef>
                <a:spcPts val="0"/>
              </a:spcBef>
              <a:spcAft>
                <a:spcPts val="0"/>
              </a:spcAft>
              <a:buClr>
                <a:schemeClr val="dk1"/>
              </a:buClr>
              <a:buSzPts val="2000"/>
              <a:buNone/>
              <a:defRPr sz="2000">
                <a:solidFill>
                  <a:schemeClr val="dk1"/>
                </a:solidFill>
              </a:defRPr>
            </a:lvl8pPr>
            <a:lvl9pPr lvl="8" algn="r" rtl="0">
              <a:spcBef>
                <a:spcPts val="0"/>
              </a:spcBef>
              <a:spcAft>
                <a:spcPts val="0"/>
              </a:spcAft>
              <a:buClr>
                <a:schemeClr val="dk1"/>
              </a:buClr>
              <a:buSzPts val="2000"/>
              <a:buNone/>
              <a:defRPr sz="2000">
                <a:solidFill>
                  <a:schemeClr val="dk1"/>
                </a:solidFil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hanks">
  <p:cSld name="CUSTOM_1">
    <p:bg>
      <p:bgPr>
        <a:solidFill>
          <a:schemeClr val="lt1"/>
        </a:solidFill>
        <a:effectLst/>
      </p:bgPr>
    </p:bg>
    <p:spTree>
      <p:nvGrpSpPr>
        <p:cNvPr id="1" name="Shape 504"/>
        <p:cNvGrpSpPr/>
        <p:nvPr/>
      </p:nvGrpSpPr>
      <p:grpSpPr>
        <a:xfrm>
          <a:off x="0" y="0"/>
          <a:ext cx="0" cy="0"/>
          <a:chOff x="0" y="0"/>
          <a:chExt cx="0" cy="0"/>
        </a:xfrm>
      </p:grpSpPr>
      <p:sp>
        <p:nvSpPr>
          <p:cNvPr id="505" name="Google Shape;505;p32"/>
          <p:cNvSpPr txBox="1">
            <a:spLocks noGrp="1"/>
          </p:cNvSpPr>
          <p:nvPr>
            <p:ph type="ctrTitle"/>
          </p:nvPr>
        </p:nvSpPr>
        <p:spPr>
          <a:xfrm>
            <a:off x="717850" y="441775"/>
            <a:ext cx="3273000" cy="11091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dk2"/>
              </a:buClr>
              <a:buSzPts val="5200"/>
              <a:buNone/>
              <a:defRPr sz="6000" b="1">
                <a:solidFill>
                  <a:schemeClr val="dk2"/>
                </a:solidFill>
              </a:defRPr>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506" name="Google Shape;506;p32"/>
          <p:cNvSpPr txBox="1">
            <a:spLocks noGrp="1"/>
          </p:cNvSpPr>
          <p:nvPr>
            <p:ph type="subTitle" idx="1"/>
          </p:nvPr>
        </p:nvSpPr>
        <p:spPr>
          <a:xfrm>
            <a:off x="717850" y="1542600"/>
            <a:ext cx="3591900" cy="12225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800"/>
              <a:buNone/>
              <a:defRPr sz="16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507" name="Google Shape;507;p32"/>
          <p:cNvSpPr txBox="1"/>
          <p:nvPr/>
        </p:nvSpPr>
        <p:spPr>
          <a:xfrm>
            <a:off x="717850" y="3349025"/>
            <a:ext cx="3179100" cy="9957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n">
                <a:solidFill>
                  <a:schemeClr val="dk1"/>
                </a:solidFill>
                <a:latin typeface="Arimo"/>
                <a:ea typeface="Arimo"/>
                <a:cs typeface="Arimo"/>
                <a:sym typeface="Arimo"/>
              </a:rPr>
              <a:t>CREDITS: This presentation template was created by </a:t>
            </a:r>
            <a:r>
              <a:rPr lang="en" b="1">
                <a:solidFill>
                  <a:schemeClr val="dk1"/>
                </a:solidFill>
                <a:uFill>
                  <a:noFill/>
                </a:uFill>
                <a:latin typeface="Arimo"/>
                <a:ea typeface="Arimo"/>
                <a:cs typeface="Arimo"/>
                <a:sym typeface="Arimo"/>
                <a:hlinkClick r:id="rId2">
                  <a:extLst>
                    <a:ext uri="{A12FA001-AC4F-418D-AE19-62706E023703}">
                      <ahyp:hlinkClr xmlns:ahyp="http://schemas.microsoft.com/office/drawing/2018/hyperlinkcolor" val="tx"/>
                    </a:ext>
                  </a:extLst>
                </a:hlinkClick>
              </a:rPr>
              <a:t>Slidesgo</a:t>
            </a:r>
            <a:r>
              <a:rPr lang="en">
                <a:solidFill>
                  <a:schemeClr val="dk1"/>
                </a:solidFill>
                <a:latin typeface="Arimo"/>
                <a:ea typeface="Arimo"/>
                <a:cs typeface="Arimo"/>
                <a:sym typeface="Arimo"/>
              </a:rPr>
              <a:t>, including icons by </a:t>
            </a:r>
            <a:r>
              <a:rPr lang="en" b="1">
                <a:solidFill>
                  <a:schemeClr val="dk1"/>
                </a:solidFill>
                <a:uFill>
                  <a:noFill/>
                </a:uFill>
                <a:latin typeface="Arimo"/>
                <a:ea typeface="Arimo"/>
                <a:cs typeface="Arimo"/>
                <a:sym typeface="Arimo"/>
                <a:hlinkClick r:id="rId3">
                  <a:extLst>
                    <a:ext uri="{A12FA001-AC4F-418D-AE19-62706E023703}">
                      <ahyp:hlinkClr xmlns:ahyp="http://schemas.microsoft.com/office/drawing/2018/hyperlinkcolor" val="tx"/>
                    </a:ext>
                  </a:extLst>
                </a:hlinkClick>
              </a:rPr>
              <a:t>Flaticon</a:t>
            </a:r>
            <a:r>
              <a:rPr lang="en">
                <a:solidFill>
                  <a:schemeClr val="dk1"/>
                </a:solidFill>
                <a:latin typeface="Arimo"/>
                <a:ea typeface="Arimo"/>
                <a:cs typeface="Arimo"/>
                <a:sym typeface="Arimo"/>
              </a:rPr>
              <a:t>, and infographics &amp; images by </a:t>
            </a:r>
            <a:r>
              <a:rPr lang="en" b="1">
                <a:solidFill>
                  <a:schemeClr val="dk1"/>
                </a:solidFill>
                <a:uFill>
                  <a:noFill/>
                </a:uFill>
                <a:latin typeface="Arimo"/>
                <a:ea typeface="Arimo"/>
                <a:cs typeface="Arimo"/>
                <a:sym typeface="Arimo"/>
                <a:hlinkClick r:id="rId4">
                  <a:extLst>
                    <a:ext uri="{A12FA001-AC4F-418D-AE19-62706E023703}">
                      <ahyp:hlinkClr xmlns:ahyp="http://schemas.microsoft.com/office/drawing/2018/hyperlinkcolor" val="tx"/>
                    </a:ext>
                  </a:extLst>
                </a:hlinkClick>
              </a:rPr>
              <a:t>Freepik</a:t>
            </a:r>
            <a:endParaRPr b="1" u="sng">
              <a:solidFill>
                <a:schemeClr val="dk1"/>
              </a:solidFill>
              <a:latin typeface="Arimo"/>
              <a:ea typeface="Arimo"/>
              <a:cs typeface="Arimo"/>
              <a:sym typeface="Arimo"/>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p:cSld name="CUSTOM_10">
    <p:spTree>
      <p:nvGrpSpPr>
        <p:cNvPr id="1" name="Shape 508"/>
        <p:cNvGrpSpPr/>
        <p:nvPr/>
      </p:nvGrpSpPr>
      <p:grpSpPr>
        <a:xfrm>
          <a:off x="0" y="0"/>
          <a:ext cx="0" cy="0"/>
          <a:chOff x="0" y="0"/>
          <a:chExt cx="0" cy="0"/>
        </a:xfrm>
      </p:grpSpPr>
      <p:grpSp>
        <p:nvGrpSpPr>
          <p:cNvPr id="509" name="Google Shape;509;p33"/>
          <p:cNvGrpSpPr/>
          <p:nvPr/>
        </p:nvGrpSpPr>
        <p:grpSpPr>
          <a:xfrm rot="5400000">
            <a:off x="6365638" y="4080888"/>
            <a:ext cx="2221300" cy="134125"/>
            <a:chOff x="238125" y="930125"/>
            <a:chExt cx="2221300" cy="134125"/>
          </a:xfrm>
        </p:grpSpPr>
        <p:sp>
          <p:nvSpPr>
            <p:cNvPr id="510" name="Google Shape;510;p33"/>
            <p:cNvSpPr/>
            <p:nvPr/>
          </p:nvSpPr>
          <p:spPr>
            <a:xfrm>
              <a:off x="238125" y="974525"/>
              <a:ext cx="971525" cy="44275"/>
            </a:xfrm>
            <a:custGeom>
              <a:avLst/>
              <a:gdLst/>
              <a:ahLst/>
              <a:cxnLst/>
              <a:rect l="l" t="t" r="r" b="b"/>
              <a:pathLst>
                <a:path w="38861" h="1771" extrusionOk="0">
                  <a:moveTo>
                    <a:pt x="25347" y="1"/>
                  </a:moveTo>
                  <a:cubicBezTo>
                    <a:pt x="24665" y="1"/>
                    <a:pt x="23922" y="202"/>
                    <a:pt x="23370" y="410"/>
                  </a:cubicBezTo>
                  <a:cubicBezTo>
                    <a:pt x="23009" y="251"/>
                    <a:pt x="22617" y="172"/>
                    <a:pt x="22225" y="172"/>
                  </a:cubicBezTo>
                  <a:cubicBezTo>
                    <a:pt x="21815" y="172"/>
                    <a:pt x="21404" y="258"/>
                    <a:pt x="21027" y="425"/>
                  </a:cubicBezTo>
                  <a:cubicBezTo>
                    <a:pt x="20755" y="243"/>
                    <a:pt x="20428" y="207"/>
                    <a:pt x="20104" y="207"/>
                  </a:cubicBezTo>
                  <a:cubicBezTo>
                    <a:pt x="20023" y="207"/>
                    <a:pt x="19943" y="209"/>
                    <a:pt x="19863" y="212"/>
                  </a:cubicBezTo>
                  <a:cubicBezTo>
                    <a:pt x="19324" y="226"/>
                    <a:pt x="18784" y="268"/>
                    <a:pt x="18259" y="339"/>
                  </a:cubicBezTo>
                  <a:cubicBezTo>
                    <a:pt x="18216" y="297"/>
                    <a:pt x="18159" y="283"/>
                    <a:pt x="18088" y="283"/>
                  </a:cubicBezTo>
                  <a:lnTo>
                    <a:pt x="17875" y="283"/>
                  </a:lnTo>
                  <a:cubicBezTo>
                    <a:pt x="17797" y="155"/>
                    <a:pt x="17657" y="81"/>
                    <a:pt x="17512" y="81"/>
                  </a:cubicBezTo>
                  <a:cubicBezTo>
                    <a:pt x="17448" y="81"/>
                    <a:pt x="17383" y="96"/>
                    <a:pt x="17322" y="126"/>
                  </a:cubicBezTo>
                  <a:cubicBezTo>
                    <a:pt x="17186" y="90"/>
                    <a:pt x="17026" y="78"/>
                    <a:pt x="16868" y="78"/>
                  </a:cubicBezTo>
                  <a:cubicBezTo>
                    <a:pt x="16595" y="78"/>
                    <a:pt x="16324" y="112"/>
                    <a:pt x="16172" y="112"/>
                  </a:cubicBezTo>
                  <a:cubicBezTo>
                    <a:pt x="15419" y="126"/>
                    <a:pt x="14667" y="212"/>
                    <a:pt x="13942" y="368"/>
                  </a:cubicBezTo>
                  <a:lnTo>
                    <a:pt x="13914" y="368"/>
                  </a:lnTo>
                  <a:cubicBezTo>
                    <a:pt x="13857" y="368"/>
                    <a:pt x="13801" y="382"/>
                    <a:pt x="13772" y="410"/>
                  </a:cubicBezTo>
                  <a:lnTo>
                    <a:pt x="13233" y="439"/>
                  </a:lnTo>
                  <a:cubicBezTo>
                    <a:pt x="13204" y="410"/>
                    <a:pt x="13176" y="382"/>
                    <a:pt x="13133" y="368"/>
                  </a:cubicBezTo>
                  <a:cubicBezTo>
                    <a:pt x="12770" y="279"/>
                    <a:pt x="12401" y="233"/>
                    <a:pt x="12031" y="233"/>
                  </a:cubicBezTo>
                  <a:cubicBezTo>
                    <a:pt x="11634" y="233"/>
                    <a:pt x="11237" y="286"/>
                    <a:pt x="10847" y="396"/>
                  </a:cubicBezTo>
                  <a:cubicBezTo>
                    <a:pt x="10762" y="368"/>
                    <a:pt x="10663" y="354"/>
                    <a:pt x="10578" y="339"/>
                  </a:cubicBezTo>
                  <a:cubicBezTo>
                    <a:pt x="10561" y="336"/>
                    <a:pt x="10545" y="335"/>
                    <a:pt x="10529" y="335"/>
                  </a:cubicBezTo>
                  <a:cubicBezTo>
                    <a:pt x="10408" y="335"/>
                    <a:pt x="10306" y="427"/>
                    <a:pt x="10294" y="552"/>
                  </a:cubicBezTo>
                  <a:lnTo>
                    <a:pt x="10265" y="552"/>
                  </a:lnTo>
                  <a:cubicBezTo>
                    <a:pt x="10237" y="467"/>
                    <a:pt x="10180" y="396"/>
                    <a:pt x="10109" y="368"/>
                  </a:cubicBezTo>
                  <a:cubicBezTo>
                    <a:pt x="9601" y="173"/>
                    <a:pt x="9068" y="74"/>
                    <a:pt x="8534" y="74"/>
                  </a:cubicBezTo>
                  <a:cubicBezTo>
                    <a:pt x="8172" y="74"/>
                    <a:pt x="7810" y="120"/>
                    <a:pt x="7454" y="212"/>
                  </a:cubicBezTo>
                  <a:cubicBezTo>
                    <a:pt x="7312" y="212"/>
                    <a:pt x="7156" y="226"/>
                    <a:pt x="7014" y="254"/>
                  </a:cubicBezTo>
                  <a:cubicBezTo>
                    <a:pt x="6957" y="268"/>
                    <a:pt x="6900" y="311"/>
                    <a:pt x="6858" y="382"/>
                  </a:cubicBezTo>
                  <a:cubicBezTo>
                    <a:pt x="6518" y="168"/>
                    <a:pt x="6150" y="86"/>
                    <a:pt x="5773" y="86"/>
                  </a:cubicBezTo>
                  <a:cubicBezTo>
                    <a:pt x="5123" y="86"/>
                    <a:pt x="4444" y="328"/>
                    <a:pt x="3833" y="552"/>
                  </a:cubicBezTo>
                  <a:cubicBezTo>
                    <a:pt x="3791" y="552"/>
                    <a:pt x="3748" y="567"/>
                    <a:pt x="3720" y="581"/>
                  </a:cubicBezTo>
                  <a:lnTo>
                    <a:pt x="3266" y="581"/>
                  </a:lnTo>
                  <a:cubicBezTo>
                    <a:pt x="2951" y="502"/>
                    <a:pt x="2627" y="463"/>
                    <a:pt x="2303" y="463"/>
                  </a:cubicBezTo>
                  <a:cubicBezTo>
                    <a:pt x="1925" y="463"/>
                    <a:pt x="1545" y="516"/>
                    <a:pt x="1178" y="623"/>
                  </a:cubicBezTo>
                  <a:lnTo>
                    <a:pt x="568" y="638"/>
                  </a:lnTo>
                  <a:cubicBezTo>
                    <a:pt x="440" y="453"/>
                    <a:pt x="227" y="354"/>
                    <a:pt x="0" y="325"/>
                  </a:cubicBezTo>
                  <a:lnTo>
                    <a:pt x="0" y="1206"/>
                  </a:lnTo>
                  <a:lnTo>
                    <a:pt x="341" y="1206"/>
                  </a:lnTo>
                  <a:cubicBezTo>
                    <a:pt x="362" y="1249"/>
                    <a:pt x="401" y="1267"/>
                    <a:pt x="437" y="1267"/>
                  </a:cubicBezTo>
                  <a:cubicBezTo>
                    <a:pt x="448" y="1267"/>
                    <a:pt x="458" y="1266"/>
                    <a:pt x="469" y="1262"/>
                  </a:cubicBezTo>
                  <a:lnTo>
                    <a:pt x="696" y="1191"/>
                  </a:lnTo>
                  <a:cubicBezTo>
                    <a:pt x="1234" y="1286"/>
                    <a:pt x="1781" y="1377"/>
                    <a:pt x="2320" y="1377"/>
                  </a:cubicBezTo>
                  <a:cubicBezTo>
                    <a:pt x="2748" y="1377"/>
                    <a:pt x="3170" y="1320"/>
                    <a:pt x="3578" y="1163"/>
                  </a:cubicBezTo>
                  <a:cubicBezTo>
                    <a:pt x="3635" y="1135"/>
                    <a:pt x="3677" y="1106"/>
                    <a:pt x="3706" y="1049"/>
                  </a:cubicBezTo>
                  <a:cubicBezTo>
                    <a:pt x="3734" y="1064"/>
                    <a:pt x="3748" y="1078"/>
                    <a:pt x="3762" y="1078"/>
                  </a:cubicBezTo>
                  <a:cubicBezTo>
                    <a:pt x="4124" y="1157"/>
                    <a:pt x="4490" y="1195"/>
                    <a:pt x="4855" y="1195"/>
                  </a:cubicBezTo>
                  <a:cubicBezTo>
                    <a:pt x="5407" y="1195"/>
                    <a:pt x="5958" y="1107"/>
                    <a:pt x="6489" y="936"/>
                  </a:cubicBezTo>
                  <a:cubicBezTo>
                    <a:pt x="6787" y="936"/>
                    <a:pt x="7085" y="936"/>
                    <a:pt x="7383" y="950"/>
                  </a:cubicBezTo>
                  <a:lnTo>
                    <a:pt x="7653" y="950"/>
                  </a:lnTo>
                  <a:cubicBezTo>
                    <a:pt x="8004" y="1012"/>
                    <a:pt x="8360" y="1045"/>
                    <a:pt x="8715" y="1045"/>
                  </a:cubicBezTo>
                  <a:cubicBezTo>
                    <a:pt x="9006" y="1045"/>
                    <a:pt x="9296" y="1023"/>
                    <a:pt x="9584" y="978"/>
                  </a:cubicBezTo>
                  <a:lnTo>
                    <a:pt x="9683" y="978"/>
                  </a:lnTo>
                  <a:cubicBezTo>
                    <a:pt x="10180" y="993"/>
                    <a:pt x="10634" y="1049"/>
                    <a:pt x="11103" y="1092"/>
                  </a:cubicBezTo>
                  <a:cubicBezTo>
                    <a:pt x="11301" y="1133"/>
                    <a:pt x="11505" y="1155"/>
                    <a:pt x="11707" y="1155"/>
                  </a:cubicBezTo>
                  <a:cubicBezTo>
                    <a:pt x="11852" y="1155"/>
                    <a:pt x="11997" y="1144"/>
                    <a:pt x="12139" y="1120"/>
                  </a:cubicBezTo>
                  <a:cubicBezTo>
                    <a:pt x="12395" y="1106"/>
                    <a:pt x="12650" y="1078"/>
                    <a:pt x="12892" y="1007"/>
                  </a:cubicBezTo>
                  <a:cubicBezTo>
                    <a:pt x="13190" y="950"/>
                    <a:pt x="13474" y="893"/>
                    <a:pt x="13772" y="851"/>
                  </a:cubicBezTo>
                  <a:cubicBezTo>
                    <a:pt x="13786" y="879"/>
                    <a:pt x="13815" y="893"/>
                    <a:pt x="13843" y="907"/>
                  </a:cubicBezTo>
                  <a:cubicBezTo>
                    <a:pt x="14397" y="1035"/>
                    <a:pt x="14979" y="1149"/>
                    <a:pt x="15547" y="1220"/>
                  </a:cubicBezTo>
                  <a:cubicBezTo>
                    <a:pt x="15588" y="1250"/>
                    <a:pt x="15643" y="1274"/>
                    <a:pt x="15703" y="1274"/>
                  </a:cubicBezTo>
                  <a:cubicBezTo>
                    <a:pt x="15726" y="1274"/>
                    <a:pt x="15750" y="1270"/>
                    <a:pt x="15774" y="1262"/>
                  </a:cubicBezTo>
                  <a:lnTo>
                    <a:pt x="15802" y="1248"/>
                  </a:lnTo>
                  <a:cubicBezTo>
                    <a:pt x="16022" y="1268"/>
                    <a:pt x="16240" y="1280"/>
                    <a:pt x="16446" y="1280"/>
                  </a:cubicBezTo>
                  <a:cubicBezTo>
                    <a:pt x="16989" y="1280"/>
                    <a:pt x="17453" y="1197"/>
                    <a:pt x="17648" y="950"/>
                  </a:cubicBezTo>
                  <a:cubicBezTo>
                    <a:pt x="17705" y="922"/>
                    <a:pt x="17762" y="893"/>
                    <a:pt x="17804" y="851"/>
                  </a:cubicBezTo>
                  <a:cubicBezTo>
                    <a:pt x="18585" y="1005"/>
                    <a:pt x="19374" y="1084"/>
                    <a:pt x="20164" y="1084"/>
                  </a:cubicBezTo>
                  <a:cubicBezTo>
                    <a:pt x="20466" y="1084"/>
                    <a:pt x="20768" y="1073"/>
                    <a:pt x="21070" y="1049"/>
                  </a:cubicBezTo>
                  <a:cubicBezTo>
                    <a:pt x="21098" y="1049"/>
                    <a:pt x="21127" y="1035"/>
                    <a:pt x="21155" y="1035"/>
                  </a:cubicBezTo>
                  <a:cubicBezTo>
                    <a:pt x="21198" y="1064"/>
                    <a:pt x="21240" y="1078"/>
                    <a:pt x="21297" y="1078"/>
                  </a:cubicBezTo>
                  <a:cubicBezTo>
                    <a:pt x="21532" y="1100"/>
                    <a:pt x="21769" y="1111"/>
                    <a:pt x="22006" y="1111"/>
                  </a:cubicBezTo>
                  <a:cubicBezTo>
                    <a:pt x="22385" y="1111"/>
                    <a:pt x="22762" y="1082"/>
                    <a:pt x="23129" y="1021"/>
                  </a:cubicBezTo>
                  <a:cubicBezTo>
                    <a:pt x="23466" y="1204"/>
                    <a:pt x="23842" y="1296"/>
                    <a:pt x="24222" y="1296"/>
                  </a:cubicBezTo>
                  <a:cubicBezTo>
                    <a:pt x="24403" y="1296"/>
                    <a:pt x="24583" y="1275"/>
                    <a:pt x="24761" y="1234"/>
                  </a:cubicBezTo>
                  <a:cubicBezTo>
                    <a:pt x="24776" y="1220"/>
                    <a:pt x="24790" y="1220"/>
                    <a:pt x="24818" y="1206"/>
                  </a:cubicBezTo>
                  <a:cubicBezTo>
                    <a:pt x="25386" y="1191"/>
                    <a:pt x="25968" y="1120"/>
                    <a:pt x="26536" y="1021"/>
                  </a:cubicBezTo>
                  <a:cubicBezTo>
                    <a:pt x="26550" y="1092"/>
                    <a:pt x="26593" y="1163"/>
                    <a:pt x="26650" y="1206"/>
                  </a:cubicBezTo>
                  <a:cubicBezTo>
                    <a:pt x="26860" y="1367"/>
                    <a:pt x="27111" y="1451"/>
                    <a:pt x="27368" y="1451"/>
                  </a:cubicBezTo>
                  <a:cubicBezTo>
                    <a:pt x="27562" y="1451"/>
                    <a:pt x="27758" y="1403"/>
                    <a:pt x="27942" y="1305"/>
                  </a:cubicBezTo>
                  <a:cubicBezTo>
                    <a:pt x="28371" y="1384"/>
                    <a:pt x="28801" y="1427"/>
                    <a:pt x="29237" y="1427"/>
                  </a:cubicBezTo>
                  <a:cubicBezTo>
                    <a:pt x="29349" y="1427"/>
                    <a:pt x="29461" y="1424"/>
                    <a:pt x="29575" y="1418"/>
                  </a:cubicBezTo>
                  <a:cubicBezTo>
                    <a:pt x="29595" y="1439"/>
                    <a:pt x="29631" y="1452"/>
                    <a:pt x="29666" y="1452"/>
                  </a:cubicBezTo>
                  <a:cubicBezTo>
                    <a:pt x="29678" y="1452"/>
                    <a:pt x="29691" y="1451"/>
                    <a:pt x="29702" y="1447"/>
                  </a:cubicBezTo>
                  <a:cubicBezTo>
                    <a:pt x="29759" y="1433"/>
                    <a:pt x="29816" y="1418"/>
                    <a:pt x="29873" y="1390"/>
                  </a:cubicBezTo>
                  <a:cubicBezTo>
                    <a:pt x="30258" y="1639"/>
                    <a:pt x="30697" y="1771"/>
                    <a:pt x="31147" y="1771"/>
                  </a:cubicBezTo>
                  <a:cubicBezTo>
                    <a:pt x="31261" y="1771"/>
                    <a:pt x="31376" y="1762"/>
                    <a:pt x="31491" y="1745"/>
                  </a:cubicBezTo>
                  <a:cubicBezTo>
                    <a:pt x="31747" y="1731"/>
                    <a:pt x="31988" y="1631"/>
                    <a:pt x="32201" y="1489"/>
                  </a:cubicBezTo>
                  <a:cubicBezTo>
                    <a:pt x="32329" y="1489"/>
                    <a:pt x="32457" y="1475"/>
                    <a:pt x="32585" y="1475"/>
                  </a:cubicBezTo>
                  <a:cubicBezTo>
                    <a:pt x="32613" y="1504"/>
                    <a:pt x="32670" y="1518"/>
                    <a:pt x="32712" y="1518"/>
                  </a:cubicBezTo>
                  <a:cubicBezTo>
                    <a:pt x="32798" y="1560"/>
                    <a:pt x="32897" y="1603"/>
                    <a:pt x="32996" y="1646"/>
                  </a:cubicBezTo>
                  <a:cubicBezTo>
                    <a:pt x="33025" y="1674"/>
                    <a:pt x="33053" y="1674"/>
                    <a:pt x="33096" y="1674"/>
                  </a:cubicBezTo>
                  <a:cubicBezTo>
                    <a:pt x="33238" y="1717"/>
                    <a:pt x="33380" y="1745"/>
                    <a:pt x="33522" y="1759"/>
                  </a:cubicBezTo>
                  <a:cubicBezTo>
                    <a:pt x="33533" y="1761"/>
                    <a:pt x="33544" y="1762"/>
                    <a:pt x="33555" y="1762"/>
                  </a:cubicBezTo>
                  <a:cubicBezTo>
                    <a:pt x="33628" y="1762"/>
                    <a:pt x="33697" y="1722"/>
                    <a:pt x="33735" y="1660"/>
                  </a:cubicBezTo>
                  <a:cubicBezTo>
                    <a:pt x="33908" y="1707"/>
                    <a:pt x="34098" y="1727"/>
                    <a:pt x="34297" y="1727"/>
                  </a:cubicBezTo>
                  <a:cubicBezTo>
                    <a:pt x="34942" y="1727"/>
                    <a:pt x="35676" y="1515"/>
                    <a:pt x="36219" y="1319"/>
                  </a:cubicBezTo>
                  <a:cubicBezTo>
                    <a:pt x="36446" y="1333"/>
                    <a:pt x="36688" y="1362"/>
                    <a:pt x="36915" y="1362"/>
                  </a:cubicBezTo>
                  <a:cubicBezTo>
                    <a:pt x="36943" y="1362"/>
                    <a:pt x="36986" y="1362"/>
                    <a:pt x="37014" y="1333"/>
                  </a:cubicBezTo>
                  <a:cubicBezTo>
                    <a:pt x="37128" y="1347"/>
                    <a:pt x="37238" y="1355"/>
                    <a:pt x="37348" y="1355"/>
                  </a:cubicBezTo>
                  <a:cubicBezTo>
                    <a:pt x="37458" y="1355"/>
                    <a:pt x="37568" y="1347"/>
                    <a:pt x="37682" y="1333"/>
                  </a:cubicBezTo>
                  <a:cubicBezTo>
                    <a:pt x="37923" y="1291"/>
                    <a:pt x="38477" y="1191"/>
                    <a:pt x="38562" y="879"/>
                  </a:cubicBezTo>
                  <a:lnTo>
                    <a:pt x="38619" y="879"/>
                  </a:lnTo>
                  <a:cubicBezTo>
                    <a:pt x="38860" y="836"/>
                    <a:pt x="38803" y="481"/>
                    <a:pt x="38576" y="481"/>
                  </a:cubicBezTo>
                  <a:lnTo>
                    <a:pt x="38306" y="481"/>
                  </a:lnTo>
                  <a:cubicBezTo>
                    <a:pt x="38207" y="460"/>
                    <a:pt x="38104" y="449"/>
                    <a:pt x="37999" y="449"/>
                  </a:cubicBezTo>
                  <a:cubicBezTo>
                    <a:pt x="37895" y="449"/>
                    <a:pt x="37788" y="460"/>
                    <a:pt x="37682" y="481"/>
                  </a:cubicBezTo>
                  <a:cubicBezTo>
                    <a:pt x="37540" y="496"/>
                    <a:pt x="37412" y="510"/>
                    <a:pt x="37270" y="552"/>
                  </a:cubicBezTo>
                  <a:cubicBezTo>
                    <a:pt x="36986" y="567"/>
                    <a:pt x="36702" y="609"/>
                    <a:pt x="36418" y="638"/>
                  </a:cubicBezTo>
                  <a:lnTo>
                    <a:pt x="36361" y="623"/>
                  </a:lnTo>
                  <a:cubicBezTo>
                    <a:pt x="36333" y="609"/>
                    <a:pt x="36301" y="602"/>
                    <a:pt x="36271" y="602"/>
                  </a:cubicBezTo>
                  <a:cubicBezTo>
                    <a:pt x="36241" y="602"/>
                    <a:pt x="36212" y="609"/>
                    <a:pt x="36191" y="623"/>
                  </a:cubicBezTo>
                  <a:cubicBezTo>
                    <a:pt x="35925" y="573"/>
                    <a:pt x="35658" y="548"/>
                    <a:pt x="35393" y="548"/>
                  </a:cubicBezTo>
                  <a:cubicBezTo>
                    <a:pt x="34906" y="548"/>
                    <a:pt x="34426" y="633"/>
                    <a:pt x="33976" y="808"/>
                  </a:cubicBezTo>
                  <a:lnTo>
                    <a:pt x="33337" y="822"/>
                  </a:lnTo>
                  <a:cubicBezTo>
                    <a:pt x="33316" y="815"/>
                    <a:pt x="33287" y="812"/>
                    <a:pt x="33259" y="812"/>
                  </a:cubicBezTo>
                  <a:cubicBezTo>
                    <a:pt x="33231" y="812"/>
                    <a:pt x="33202" y="815"/>
                    <a:pt x="33181" y="822"/>
                  </a:cubicBezTo>
                  <a:lnTo>
                    <a:pt x="33039" y="822"/>
                  </a:lnTo>
                  <a:cubicBezTo>
                    <a:pt x="32801" y="661"/>
                    <a:pt x="32494" y="506"/>
                    <a:pt x="32236" y="506"/>
                  </a:cubicBezTo>
                  <a:cubicBezTo>
                    <a:pt x="32108" y="506"/>
                    <a:pt x="31992" y="544"/>
                    <a:pt x="31903" y="638"/>
                  </a:cubicBezTo>
                  <a:cubicBezTo>
                    <a:pt x="31718" y="652"/>
                    <a:pt x="31562" y="666"/>
                    <a:pt x="31392" y="680"/>
                  </a:cubicBezTo>
                  <a:lnTo>
                    <a:pt x="31222" y="680"/>
                  </a:lnTo>
                  <a:cubicBezTo>
                    <a:pt x="30980" y="680"/>
                    <a:pt x="30739" y="723"/>
                    <a:pt x="30512" y="780"/>
                  </a:cubicBezTo>
                  <a:lnTo>
                    <a:pt x="30114" y="822"/>
                  </a:lnTo>
                  <a:cubicBezTo>
                    <a:pt x="29929" y="822"/>
                    <a:pt x="29731" y="822"/>
                    <a:pt x="29546" y="808"/>
                  </a:cubicBezTo>
                  <a:cubicBezTo>
                    <a:pt x="29101" y="599"/>
                    <a:pt x="28609" y="489"/>
                    <a:pt x="28115" y="489"/>
                  </a:cubicBezTo>
                  <a:cubicBezTo>
                    <a:pt x="27837" y="489"/>
                    <a:pt x="27559" y="524"/>
                    <a:pt x="27289" y="595"/>
                  </a:cubicBezTo>
                  <a:cubicBezTo>
                    <a:pt x="27189" y="595"/>
                    <a:pt x="27090" y="623"/>
                    <a:pt x="26990" y="638"/>
                  </a:cubicBezTo>
                  <a:cubicBezTo>
                    <a:pt x="26948" y="652"/>
                    <a:pt x="26920" y="666"/>
                    <a:pt x="26891" y="694"/>
                  </a:cubicBezTo>
                  <a:cubicBezTo>
                    <a:pt x="26891" y="666"/>
                    <a:pt x="26877" y="652"/>
                    <a:pt x="26863" y="638"/>
                  </a:cubicBezTo>
                  <a:cubicBezTo>
                    <a:pt x="26532" y="165"/>
                    <a:pt x="25965" y="1"/>
                    <a:pt x="2534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33"/>
            <p:cNvSpPr/>
            <p:nvPr/>
          </p:nvSpPr>
          <p:spPr>
            <a:xfrm>
              <a:off x="1150700" y="976375"/>
              <a:ext cx="1308725" cy="35850"/>
            </a:xfrm>
            <a:custGeom>
              <a:avLst/>
              <a:gdLst/>
              <a:ahLst/>
              <a:cxnLst/>
              <a:rect l="l" t="t" r="r" b="b"/>
              <a:pathLst>
                <a:path w="52349" h="1434" extrusionOk="0">
                  <a:moveTo>
                    <a:pt x="38563" y="0"/>
                  </a:moveTo>
                  <a:cubicBezTo>
                    <a:pt x="38201" y="0"/>
                    <a:pt x="37839" y="46"/>
                    <a:pt x="37483" y="138"/>
                  </a:cubicBezTo>
                  <a:cubicBezTo>
                    <a:pt x="37341" y="138"/>
                    <a:pt x="37185" y="152"/>
                    <a:pt x="37043" y="180"/>
                  </a:cubicBezTo>
                  <a:cubicBezTo>
                    <a:pt x="36972" y="194"/>
                    <a:pt x="36915" y="237"/>
                    <a:pt x="36887" y="308"/>
                  </a:cubicBezTo>
                  <a:cubicBezTo>
                    <a:pt x="36543" y="86"/>
                    <a:pt x="36168" y="2"/>
                    <a:pt x="35784" y="2"/>
                  </a:cubicBezTo>
                  <a:cubicBezTo>
                    <a:pt x="35135" y="2"/>
                    <a:pt x="34460" y="241"/>
                    <a:pt x="33863" y="464"/>
                  </a:cubicBezTo>
                  <a:cubicBezTo>
                    <a:pt x="33820" y="464"/>
                    <a:pt x="33777" y="478"/>
                    <a:pt x="33749" y="507"/>
                  </a:cubicBezTo>
                  <a:lnTo>
                    <a:pt x="33295" y="507"/>
                  </a:lnTo>
                  <a:cubicBezTo>
                    <a:pt x="32973" y="420"/>
                    <a:pt x="32641" y="377"/>
                    <a:pt x="32310" y="377"/>
                  </a:cubicBezTo>
                  <a:cubicBezTo>
                    <a:pt x="31939" y="377"/>
                    <a:pt x="31567" y="430"/>
                    <a:pt x="31208" y="535"/>
                  </a:cubicBezTo>
                  <a:lnTo>
                    <a:pt x="30597" y="549"/>
                  </a:lnTo>
                  <a:cubicBezTo>
                    <a:pt x="30398" y="280"/>
                    <a:pt x="30086" y="223"/>
                    <a:pt x="29688" y="223"/>
                  </a:cubicBezTo>
                  <a:cubicBezTo>
                    <a:pt x="29639" y="222"/>
                    <a:pt x="29589" y="221"/>
                    <a:pt x="29539" y="221"/>
                  </a:cubicBezTo>
                  <a:cubicBezTo>
                    <a:pt x="28895" y="221"/>
                    <a:pt x="28263" y="307"/>
                    <a:pt x="27644" y="478"/>
                  </a:cubicBezTo>
                  <a:lnTo>
                    <a:pt x="27260" y="436"/>
                  </a:lnTo>
                  <a:cubicBezTo>
                    <a:pt x="27044" y="393"/>
                    <a:pt x="26826" y="372"/>
                    <a:pt x="26609" y="372"/>
                  </a:cubicBezTo>
                  <a:cubicBezTo>
                    <a:pt x="26114" y="372"/>
                    <a:pt x="25623" y="480"/>
                    <a:pt x="25159" y="677"/>
                  </a:cubicBezTo>
                  <a:cubicBezTo>
                    <a:pt x="25031" y="663"/>
                    <a:pt x="24904" y="663"/>
                    <a:pt x="24762" y="649"/>
                  </a:cubicBezTo>
                  <a:cubicBezTo>
                    <a:pt x="24733" y="606"/>
                    <a:pt x="24676" y="564"/>
                    <a:pt x="24620" y="549"/>
                  </a:cubicBezTo>
                  <a:cubicBezTo>
                    <a:pt x="24116" y="393"/>
                    <a:pt x="23565" y="301"/>
                    <a:pt x="23017" y="301"/>
                  </a:cubicBezTo>
                  <a:cubicBezTo>
                    <a:pt x="22469" y="301"/>
                    <a:pt x="21922" y="393"/>
                    <a:pt x="21425" y="606"/>
                  </a:cubicBezTo>
                  <a:cubicBezTo>
                    <a:pt x="21397" y="549"/>
                    <a:pt x="21340" y="521"/>
                    <a:pt x="21283" y="493"/>
                  </a:cubicBezTo>
                  <a:cubicBezTo>
                    <a:pt x="20726" y="302"/>
                    <a:pt x="20057" y="169"/>
                    <a:pt x="19397" y="169"/>
                  </a:cubicBezTo>
                  <a:cubicBezTo>
                    <a:pt x="18880" y="169"/>
                    <a:pt x="18367" y="250"/>
                    <a:pt x="17918" y="450"/>
                  </a:cubicBezTo>
                  <a:cubicBezTo>
                    <a:pt x="17876" y="407"/>
                    <a:pt x="17833" y="379"/>
                    <a:pt x="17790" y="365"/>
                  </a:cubicBezTo>
                  <a:cubicBezTo>
                    <a:pt x="17301" y="237"/>
                    <a:pt x="16803" y="173"/>
                    <a:pt x="16303" y="173"/>
                  </a:cubicBezTo>
                  <a:cubicBezTo>
                    <a:pt x="16136" y="173"/>
                    <a:pt x="15969" y="180"/>
                    <a:pt x="15803" y="194"/>
                  </a:cubicBezTo>
                  <a:cubicBezTo>
                    <a:pt x="15398" y="230"/>
                    <a:pt x="15083" y="465"/>
                    <a:pt x="14708" y="465"/>
                  </a:cubicBezTo>
                  <a:cubicBezTo>
                    <a:pt x="14635" y="465"/>
                    <a:pt x="14560" y="457"/>
                    <a:pt x="14482" y="436"/>
                  </a:cubicBezTo>
                  <a:cubicBezTo>
                    <a:pt x="14156" y="351"/>
                    <a:pt x="13872" y="166"/>
                    <a:pt x="13559" y="81"/>
                  </a:cubicBezTo>
                  <a:cubicBezTo>
                    <a:pt x="13386" y="31"/>
                    <a:pt x="13215" y="11"/>
                    <a:pt x="13043" y="11"/>
                  </a:cubicBezTo>
                  <a:cubicBezTo>
                    <a:pt x="12286" y="11"/>
                    <a:pt x="11541" y="407"/>
                    <a:pt x="10777" y="407"/>
                  </a:cubicBezTo>
                  <a:cubicBezTo>
                    <a:pt x="10343" y="407"/>
                    <a:pt x="9929" y="385"/>
                    <a:pt x="9520" y="385"/>
                  </a:cubicBezTo>
                  <a:cubicBezTo>
                    <a:pt x="8952" y="385"/>
                    <a:pt x="8395" y="428"/>
                    <a:pt x="7809" y="635"/>
                  </a:cubicBezTo>
                  <a:lnTo>
                    <a:pt x="7752" y="635"/>
                  </a:lnTo>
                  <a:cubicBezTo>
                    <a:pt x="7752" y="549"/>
                    <a:pt x="7681" y="478"/>
                    <a:pt x="7610" y="450"/>
                  </a:cubicBezTo>
                  <a:cubicBezTo>
                    <a:pt x="7210" y="340"/>
                    <a:pt x="6769" y="290"/>
                    <a:pt x="6319" y="290"/>
                  </a:cubicBezTo>
                  <a:cubicBezTo>
                    <a:pt x="5605" y="290"/>
                    <a:pt x="4867" y="417"/>
                    <a:pt x="4231" y="635"/>
                  </a:cubicBezTo>
                  <a:lnTo>
                    <a:pt x="3919" y="635"/>
                  </a:lnTo>
                  <a:cubicBezTo>
                    <a:pt x="3890" y="592"/>
                    <a:pt x="3848" y="564"/>
                    <a:pt x="3805" y="549"/>
                  </a:cubicBezTo>
                  <a:cubicBezTo>
                    <a:pt x="3120" y="355"/>
                    <a:pt x="2355" y="201"/>
                    <a:pt x="1605" y="201"/>
                  </a:cubicBezTo>
                  <a:cubicBezTo>
                    <a:pt x="1096" y="201"/>
                    <a:pt x="593" y="272"/>
                    <a:pt x="128" y="450"/>
                  </a:cubicBezTo>
                  <a:cubicBezTo>
                    <a:pt x="0" y="493"/>
                    <a:pt x="14" y="706"/>
                    <a:pt x="171" y="706"/>
                  </a:cubicBezTo>
                  <a:lnTo>
                    <a:pt x="497" y="706"/>
                  </a:lnTo>
                  <a:cubicBezTo>
                    <a:pt x="511" y="748"/>
                    <a:pt x="540" y="791"/>
                    <a:pt x="568" y="805"/>
                  </a:cubicBezTo>
                  <a:cubicBezTo>
                    <a:pt x="1034" y="1075"/>
                    <a:pt x="1816" y="1290"/>
                    <a:pt x="2525" y="1290"/>
                  </a:cubicBezTo>
                  <a:cubicBezTo>
                    <a:pt x="2896" y="1290"/>
                    <a:pt x="3248" y="1231"/>
                    <a:pt x="3521" y="1089"/>
                  </a:cubicBezTo>
                  <a:cubicBezTo>
                    <a:pt x="3876" y="1117"/>
                    <a:pt x="4231" y="1146"/>
                    <a:pt x="4586" y="1160"/>
                  </a:cubicBezTo>
                  <a:cubicBezTo>
                    <a:pt x="5095" y="1301"/>
                    <a:pt x="5724" y="1398"/>
                    <a:pt x="6345" y="1398"/>
                  </a:cubicBezTo>
                  <a:cubicBezTo>
                    <a:pt x="6852" y="1398"/>
                    <a:pt x="7354" y="1334"/>
                    <a:pt x="7781" y="1174"/>
                  </a:cubicBezTo>
                  <a:lnTo>
                    <a:pt x="8306" y="1146"/>
                  </a:lnTo>
                  <a:cubicBezTo>
                    <a:pt x="8320" y="1188"/>
                    <a:pt x="8349" y="1217"/>
                    <a:pt x="8377" y="1217"/>
                  </a:cubicBezTo>
                  <a:cubicBezTo>
                    <a:pt x="8757" y="1360"/>
                    <a:pt x="9152" y="1433"/>
                    <a:pt x="9550" y="1433"/>
                  </a:cubicBezTo>
                  <a:cubicBezTo>
                    <a:pt x="9821" y="1433"/>
                    <a:pt x="10094" y="1399"/>
                    <a:pt x="10365" y="1330"/>
                  </a:cubicBezTo>
                  <a:cubicBezTo>
                    <a:pt x="10823" y="1188"/>
                    <a:pt x="11164" y="963"/>
                    <a:pt x="11607" y="963"/>
                  </a:cubicBezTo>
                  <a:cubicBezTo>
                    <a:pt x="11740" y="963"/>
                    <a:pt x="11883" y="983"/>
                    <a:pt x="12040" y="1032"/>
                  </a:cubicBezTo>
                  <a:cubicBezTo>
                    <a:pt x="12296" y="1132"/>
                    <a:pt x="12551" y="1217"/>
                    <a:pt x="12807" y="1273"/>
                  </a:cubicBezTo>
                  <a:cubicBezTo>
                    <a:pt x="12856" y="1281"/>
                    <a:pt x="12906" y="1284"/>
                    <a:pt x="12955" y="1284"/>
                  </a:cubicBezTo>
                  <a:cubicBezTo>
                    <a:pt x="13286" y="1284"/>
                    <a:pt x="13607" y="1135"/>
                    <a:pt x="13928" y="1061"/>
                  </a:cubicBezTo>
                  <a:cubicBezTo>
                    <a:pt x="14045" y="1031"/>
                    <a:pt x="14144" y="1017"/>
                    <a:pt x="14234" y="1017"/>
                  </a:cubicBezTo>
                  <a:cubicBezTo>
                    <a:pt x="14485" y="1017"/>
                    <a:pt x="14665" y="1120"/>
                    <a:pt x="14937" y="1245"/>
                  </a:cubicBezTo>
                  <a:cubicBezTo>
                    <a:pt x="15242" y="1393"/>
                    <a:pt x="15540" y="1423"/>
                    <a:pt x="15870" y="1423"/>
                  </a:cubicBezTo>
                  <a:cubicBezTo>
                    <a:pt x="15985" y="1423"/>
                    <a:pt x="16104" y="1419"/>
                    <a:pt x="16229" y="1415"/>
                  </a:cubicBezTo>
                  <a:cubicBezTo>
                    <a:pt x="16882" y="1401"/>
                    <a:pt x="17535" y="1302"/>
                    <a:pt x="18160" y="1117"/>
                  </a:cubicBezTo>
                  <a:cubicBezTo>
                    <a:pt x="18188" y="1146"/>
                    <a:pt x="18230" y="1174"/>
                    <a:pt x="18287" y="1174"/>
                  </a:cubicBezTo>
                  <a:cubicBezTo>
                    <a:pt x="18666" y="1247"/>
                    <a:pt x="19050" y="1283"/>
                    <a:pt x="19435" y="1283"/>
                  </a:cubicBezTo>
                  <a:cubicBezTo>
                    <a:pt x="19874" y="1283"/>
                    <a:pt x="20313" y="1236"/>
                    <a:pt x="20744" y="1146"/>
                  </a:cubicBezTo>
                  <a:cubicBezTo>
                    <a:pt x="20766" y="1190"/>
                    <a:pt x="20814" y="1226"/>
                    <a:pt x="20861" y="1226"/>
                  </a:cubicBezTo>
                  <a:cubicBezTo>
                    <a:pt x="20874" y="1226"/>
                    <a:pt x="20887" y="1223"/>
                    <a:pt x="20900" y="1217"/>
                  </a:cubicBezTo>
                  <a:lnTo>
                    <a:pt x="21255" y="1103"/>
                  </a:lnTo>
                  <a:cubicBezTo>
                    <a:pt x="21668" y="1287"/>
                    <a:pt x="22152" y="1358"/>
                    <a:pt x="22648" y="1358"/>
                  </a:cubicBezTo>
                  <a:cubicBezTo>
                    <a:pt x="23259" y="1358"/>
                    <a:pt x="23888" y="1251"/>
                    <a:pt x="24421" y="1117"/>
                  </a:cubicBezTo>
                  <a:lnTo>
                    <a:pt x="24605" y="1117"/>
                  </a:lnTo>
                  <a:cubicBezTo>
                    <a:pt x="24904" y="1267"/>
                    <a:pt x="25247" y="1328"/>
                    <a:pt x="25601" y="1328"/>
                  </a:cubicBezTo>
                  <a:cubicBezTo>
                    <a:pt x="26122" y="1328"/>
                    <a:pt x="26668" y="1195"/>
                    <a:pt x="27133" y="1018"/>
                  </a:cubicBezTo>
                  <a:lnTo>
                    <a:pt x="27445" y="1004"/>
                  </a:lnTo>
                  <a:cubicBezTo>
                    <a:pt x="28169" y="1100"/>
                    <a:pt x="28893" y="1147"/>
                    <a:pt x="29623" y="1147"/>
                  </a:cubicBezTo>
                  <a:cubicBezTo>
                    <a:pt x="29867" y="1147"/>
                    <a:pt x="30111" y="1142"/>
                    <a:pt x="30356" y="1132"/>
                  </a:cubicBezTo>
                  <a:cubicBezTo>
                    <a:pt x="30366" y="1175"/>
                    <a:pt x="30402" y="1193"/>
                    <a:pt x="30444" y="1193"/>
                  </a:cubicBezTo>
                  <a:cubicBezTo>
                    <a:pt x="30457" y="1193"/>
                    <a:pt x="30470" y="1192"/>
                    <a:pt x="30483" y="1188"/>
                  </a:cubicBezTo>
                  <a:lnTo>
                    <a:pt x="30711" y="1117"/>
                  </a:lnTo>
                  <a:cubicBezTo>
                    <a:pt x="31241" y="1212"/>
                    <a:pt x="31785" y="1303"/>
                    <a:pt x="32325" y="1303"/>
                  </a:cubicBezTo>
                  <a:cubicBezTo>
                    <a:pt x="32753" y="1303"/>
                    <a:pt x="33178" y="1246"/>
                    <a:pt x="33593" y="1089"/>
                  </a:cubicBezTo>
                  <a:cubicBezTo>
                    <a:pt x="33635" y="1061"/>
                    <a:pt x="33692" y="1032"/>
                    <a:pt x="33721" y="990"/>
                  </a:cubicBezTo>
                  <a:cubicBezTo>
                    <a:pt x="33735" y="990"/>
                    <a:pt x="33763" y="1004"/>
                    <a:pt x="33777" y="1004"/>
                  </a:cubicBezTo>
                  <a:cubicBezTo>
                    <a:pt x="34139" y="1083"/>
                    <a:pt x="34505" y="1121"/>
                    <a:pt x="34870" y="1121"/>
                  </a:cubicBezTo>
                  <a:cubicBezTo>
                    <a:pt x="35422" y="1121"/>
                    <a:pt x="35973" y="1033"/>
                    <a:pt x="36503" y="862"/>
                  </a:cubicBezTo>
                  <a:lnTo>
                    <a:pt x="37398" y="876"/>
                  </a:lnTo>
                  <a:lnTo>
                    <a:pt x="37668" y="876"/>
                  </a:lnTo>
                  <a:cubicBezTo>
                    <a:pt x="38019" y="938"/>
                    <a:pt x="38375" y="971"/>
                    <a:pt x="38730" y="971"/>
                  </a:cubicBezTo>
                  <a:cubicBezTo>
                    <a:pt x="39020" y="971"/>
                    <a:pt x="39311" y="949"/>
                    <a:pt x="39599" y="904"/>
                  </a:cubicBezTo>
                  <a:lnTo>
                    <a:pt x="39684" y="904"/>
                  </a:lnTo>
                  <a:cubicBezTo>
                    <a:pt x="40181" y="919"/>
                    <a:pt x="40649" y="975"/>
                    <a:pt x="41104" y="1018"/>
                  </a:cubicBezTo>
                  <a:cubicBezTo>
                    <a:pt x="41302" y="1059"/>
                    <a:pt x="41505" y="1081"/>
                    <a:pt x="41711" y="1081"/>
                  </a:cubicBezTo>
                  <a:cubicBezTo>
                    <a:pt x="41858" y="1081"/>
                    <a:pt x="42006" y="1070"/>
                    <a:pt x="42154" y="1046"/>
                  </a:cubicBezTo>
                  <a:cubicBezTo>
                    <a:pt x="42410" y="1032"/>
                    <a:pt x="42651" y="1004"/>
                    <a:pt x="42907" y="947"/>
                  </a:cubicBezTo>
                  <a:cubicBezTo>
                    <a:pt x="43205" y="876"/>
                    <a:pt x="43489" y="819"/>
                    <a:pt x="43773" y="777"/>
                  </a:cubicBezTo>
                  <a:cubicBezTo>
                    <a:pt x="43801" y="791"/>
                    <a:pt x="43830" y="805"/>
                    <a:pt x="43858" y="819"/>
                  </a:cubicBezTo>
                  <a:cubicBezTo>
                    <a:pt x="44426" y="961"/>
                    <a:pt x="44994" y="1061"/>
                    <a:pt x="45562" y="1132"/>
                  </a:cubicBezTo>
                  <a:cubicBezTo>
                    <a:pt x="45600" y="1169"/>
                    <a:pt x="45650" y="1188"/>
                    <a:pt x="45705" y="1188"/>
                  </a:cubicBezTo>
                  <a:cubicBezTo>
                    <a:pt x="45732" y="1188"/>
                    <a:pt x="45761" y="1184"/>
                    <a:pt x="45789" y="1174"/>
                  </a:cubicBezTo>
                  <a:lnTo>
                    <a:pt x="45817" y="1160"/>
                  </a:lnTo>
                  <a:cubicBezTo>
                    <a:pt x="46037" y="1179"/>
                    <a:pt x="46255" y="1192"/>
                    <a:pt x="46461" y="1192"/>
                  </a:cubicBezTo>
                  <a:cubicBezTo>
                    <a:pt x="47004" y="1192"/>
                    <a:pt x="47468" y="1109"/>
                    <a:pt x="47663" y="862"/>
                  </a:cubicBezTo>
                  <a:cubicBezTo>
                    <a:pt x="47720" y="833"/>
                    <a:pt x="47777" y="805"/>
                    <a:pt x="47819" y="762"/>
                  </a:cubicBezTo>
                  <a:cubicBezTo>
                    <a:pt x="48600" y="917"/>
                    <a:pt x="49389" y="996"/>
                    <a:pt x="50179" y="996"/>
                  </a:cubicBezTo>
                  <a:cubicBezTo>
                    <a:pt x="50481" y="996"/>
                    <a:pt x="50783" y="985"/>
                    <a:pt x="51085" y="961"/>
                  </a:cubicBezTo>
                  <a:cubicBezTo>
                    <a:pt x="51113" y="961"/>
                    <a:pt x="51142" y="961"/>
                    <a:pt x="51170" y="947"/>
                  </a:cubicBezTo>
                  <a:cubicBezTo>
                    <a:pt x="51213" y="975"/>
                    <a:pt x="51255" y="1004"/>
                    <a:pt x="51312" y="1004"/>
                  </a:cubicBezTo>
                  <a:cubicBezTo>
                    <a:pt x="51523" y="1021"/>
                    <a:pt x="51739" y="1033"/>
                    <a:pt x="51953" y="1033"/>
                  </a:cubicBezTo>
                  <a:cubicBezTo>
                    <a:pt x="52086" y="1033"/>
                    <a:pt x="52218" y="1029"/>
                    <a:pt x="52348" y="1018"/>
                  </a:cubicBezTo>
                  <a:lnTo>
                    <a:pt x="52348" y="123"/>
                  </a:lnTo>
                  <a:cubicBezTo>
                    <a:pt x="52274" y="116"/>
                    <a:pt x="52200" y="113"/>
                    <a:pt x="52125" y="113"/>
                  </a:cubicBezTo>
                  <a:cubicBezTo>
                    <a:pt x="51757" y="113"/>
                    <a:pt x="51387" y="199"/>
                    <a:pt x="51056" y="365"/>
                  </a:cubicBezTo>
                  <a:cubicBezTo>
                    <a:pt x="50784" y="183"/>
                    <a:pt x="50457" y="147"/>
                    <a:pt x="50133" y="147"/>
                  </a:cubicBezTo>
                  <a:cubicBezTo>
                    <a:pt x="50052" y="147"/>
                    <a:pt x="49972" y="149"/>
                    <a:pt x="49892" y="152"/>
                  </a:cubicBezTo>
                  <a:cubicBezTo>
                    <a:pt x="49353" y="152"/>
                    <a:pt x="48813" y="194"/>
                    <a:pt x="48274" y="265"/>
                  </a:cubicBezTo>
                  <a:cubicBezTo>
                    <a:pt x="48231" y="237"/>
                    <a:pt x="48174" y="223"/>
                    <a:pt x="48117" y="223"/>
                  </a:cubicBezTo>
                  <a:lnTo>
                    <a:pt x="47890" y="223"/>
                  </a:lnTo>
                  <a:cubicBezTo>
                    <a:pt x="47812" y="95"/>
                    <a:pt x="47672" y="22"/>
                    <a:pt x="47532" y="22"/>
                  </a:cubicBezTo>
                  <a:cubicBezTo>
                    <a:pt x="47470" y="22"/>
                    <a:pt x="47407" y="36"/>
                    <a:pt x="47351" y="67"/>
                  </a:cubicBezTo>
                  <a:cubicBezTo>
                    <a:pt x="47202" y="23"/>
                    <a:pt x="47032" y="8"/>
                    <a:pt x="46865" y="8"/>
                  </a:cubicBezTo>
                  <a:cubicBezTo>
                    <a:pt x="46601" y="8"/>
                    <a:pt x="46343" y="44"/>
                    <a:pt x="46186" y="52"/>
                  </a:cubicBezTo>
                  <a:cubicBezTo>
                    <a:pt x="45434" y="52"/>
                    <a:pt x="44696" y="138"/>
                    <a:pt x="43957" y="294"/>
                  </a:cubicBezTo>
                  <a:lnTo>
                    <a:pt x="43929" y="294"/>
                  </a:lnTo>
                  <a:cubicBezTo>
                    <a:pt x="43872" y="294"/>
                    <a:pt x="43830" y="308"/>
                    <a:pt x="43787" y="336"/>
                  </a:cubicBezTo>
                  <a:lnTo>
                    <a:pt x="43247" y="365"/>
                  </a:lnTo>
                  <a:cubicBezTo>
                    <a:pt x="43219" y="336"/>
                    <a:pt x="43191" y="322"/>
                    <a:pt x="43162" y="308"/>
                  </a:cubicBezTo>
                  <a:cubicBezTo>
                    <a:pt x="42799" y="219"/>
                    <a:pt x="42427" y="173"/>
                    <a:pt x="42055" y="173"/>
                  </a:cubicBezTo>
                  <a:cubicBezTo>
                    <a:pt x="41656" y="173"/>
                    <a:pt x="41259" y="226"/>
                    <a:pt x="40876" y="336"/>
                  </a:cubicBezTo>
                  <a:cubicBezTo>
                    <a:pt x="40777" y="308"/>
                    <a:pt x="40692" y="294"/>
                    <a:pt x="40607" y="280"/>
                  </a:cubicBezTo>
                  <a:cubicBezTo>
                    <a:pt x="40588" y="276"/>
                    <a:pt x="40570" y="274"/>
                    <a:pt x="40553" y="274"/>
                  </a:cubicBezTo>
                  <a:cubicBezTo>
                    <a:pt x="40434" y="274"/>
                    <a:pt x="40335" y="355"/>
                    <a:pt x="40323" y="478"/>
                  </a:cubicBezTo>
                  <a:lnTo>
                    <a:pt x="40294" y="478"/>
                  </a:lnTo>
                  <a:cubicBezTo>
                    <a:pt x="40266" y="393"/>
                    <a:pt x="40209" y="322"/>
                    <a:pt x="40124" y="294"/>
                  </a:cubicBezTo>
                  <a:cubicBezTo>
                    <a:pt x="39625" y="99"/>
                    <a:pt x="39095" y="0"/>
                    <a:pt x="385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33"/>
            <p:cNvSpPr/>
            <p:nvPr/>
          </p:nvSpPr>
          <p:spPr>
            <a:xfrm>
              <a:off x="438200" y="930125"/>
              <a:ext cx="118200" cy="134125"/>
            </a:xfrm>
            <a:custGeom>
              <a:avLst/>
              <a:gdLst/>
              <a:ahLst/>
              <a:cxnLst/>
              <a:rect l="l" t="t" r="r" b="b"/>
              <a:pathLst>
                <a:path w="4728" h="5365" extrusionOk="0">
                  <a:moveTo>
                    <a:pt x="1142" y="0"/>
                  </a:moveTo>
                  <a:cubicBezTo>
                    <a:pt x="1006" y="0"/>
                    <a:pt x="856" y="137"/>
                    <a:pt x="885" y="298"/>
                  </a:cubicBezTo>
                  <a:cubicBezTo>
                    <a:pt x="1027" y="894"/>
                    <a:pt x="1098" y="1519"/>
                    <a:pt x="1098" y="2144"/>
                  </a:cubicBezTo>
                  <a:cubicBezTo>
                    <a:pt x="1041" y="2158"/>
                    <a:pt x="999" y="2215"/>
                    <a:pt x="970" y="2272"/>
                  </a:cubicBezTo>
                  <a:cubicBezTo>
                    <a:pt x="942" y="2357"/>
                    <a:pt x="913" y="2456"/>
                    <a:pt x="885" y="2527"/>
                  </a:cubicBezTo>
                  <a:lnTo>
                    <a:pt x="828" y="2527"/>
                  </a:lnTo>
                  <a:cubicBezTo>
                    <a:pt x="828" y="2513"/>
                    <a:pt x="828" y="2485"/>
                    <a:pt x="814" y="2470"/>
                  </a:cubicBezTo>
                  <a:lnTo>
                    <a:pt x="644" y="3109"/>
                  </a:lnTo>
                  <a:cubicBezTo>
                    <a:pt x="672" y="3123"/>
                    <a:pt x="700" y="3123"/>
                    <a:pt x="729" y="3123"/>
                  </a:cubicBezTo>
                  <a:cubicBezTo>
                    <a:pt x="686" y="3265"/>
                    <a:pt x="672" y="3407"/>
                    <a:pt x="700" y="3549"/>
                  </a:cubicBezTo>
                  <a:cubicBezTo>
                    <a:pt x="459" y="4061"/>
                    <a:pt x="260" y="4586"/>
                    <a:pt x="61" y="5097"/>
                  </a:cubicBezTo>
                  <a:cubicBezTo>
                    <a:pt x="0" y="5255"/>
                    <a:pt x="145" y="5364"/>
                    <a:pt x="278" y="5364"/>
                  </a:cubicBezTo>
                  <a:cubicBezTo>
                    <a:pt x="360" y="5364"/>
                    <a:pt x="437" y="5322"/>
                    <a:pt x="459" y="5225"/>
                  </a:cubicBezTo>
                  <a:cubicBezTo>
                    <a:pt x="658" y="4770"/>
                    <a:pt x="857" y="4288"/>
                    <a:pt x="1041" y="3819"/>
                  </a:cubicBezTo>
                  <a:lnTo>
                    <a:pt x="1212" y="3819"/>
                  </a:lnTo>
                  <a:cubicBezTo>
                    <a:pt x="1272" y="3928"/>
                    <a:pt x="1394" y="3996"/>
                    <a:pt x="1526" y="3996"/>
                  </a:cubicBezTo>
                  <a:cubicBezTo>
                    <a:pt x="1549" y="3996"/>
                    <a:pt x="1572" y="3994"/>
                    <a:pt x="1595" y="3990"/>
                  </a:cubicBezTo>
                  <a:cubicBezTo>
                    <a:pt x="1652" y="4018"/>
                    <a:pt x="1708" y="4032"/>
                    <a:pt x="1765" y="4046"/>
                  </a:cubicBezTo>
                  <a:cubicBezTo>
                    <a:pt x="1821" y="4059"/>
                    <a:pt x="1877" y="4066"/>
                    <a:pt x="1934" y="4066"/>
                  </a:cubicBezTo>
                  <a:cubicBezTo>
                    <a:pt x="2065" y="4066"/>
                    <a:pt x="2195" y="4031"/>
                    <a:pt x="2305" y="3961"/>
                  </a:cubicBezTo>
                  <a:cubicBezTo>
                    <a:pt x="2376" y="3961"/>
                    <a:pt x="2447" y="3947"/>
                    <a:pt x="2504" y="3933"/>
                  </a:cubicBezTo>
                  <a:lnTo>
                    <a:pt x="2575" y="3933"/>
                  </a:lnTo>
                  <a:cubicBezTo>
                    <a:pt x="2617" y="3933"/>
                    <a:pt x="2674" y="3933"/>
                    <a:pt x="2717" y="3919"/>
                  </a:cubicBezTo>
                  <a:cubicBezTo>
                    <a:pt x="2759" y="3933"/>
                    <a:pt x="2788" y="3933"/>
                    <a:pt x="2830" y="3933"/>
                  </a:cubicBezTo>
                  <a:lnTo>
                    <a:pt x="2844" y="3947"/>
                  </a:lnTo>
                  <a:cubicBezTo>
                    <a:pt x="2911" y="3995"/>
                    <a:pt x="2978" y="4015"/>
                    <a:pt x="3045" y="4015"/>
                  </a:cubicBezTo>
                  <a:cubicBezTo>
                    <a:pt x="3234" y="4015"/>
                    <a:pt x="3414" y="3853"/>
                    <a:pt x="3540" y="3706"/>
                  </a:cubicBezTo>
                  <a:lnTo>
                    <a:pt x="3568" y="3677"/>
                  </a:lnTo>
                  <a:cubicBezTo>
                    <a:pt x="3668" y="3890"/>
                    <a:pt x="3767" y="4089"/>
                    <a:pt x="3895" y="4288"/>
                  </a:cubicBezTo>
                  <a:cubicBezTo>
                    <a:pt x="3943" y="4362"/>
                    <a:pt x="4012" y="4393"/>
                    <a:pt x="4080" y="4393"/>
                  </a:cubicBezTo>
                  <a:cubicBezTo>
                    <a:pt x="4232" y="4393"/>
                    <a:pt x="4381" y="4237"/>
                    <a:pt x="4293" y="4061"/>
                  </a:cubicBezTo>
                  <a:cubicBezTo>
                    <a:pt x="4151" y="3833"/>
                    <a:pt x="4009" y="3620"/>
                    <a:pt x="3852" y="3422"/>
                  </a:cubicBezTo>
                  <a:cubicBezTo>
                    <a:pt x="3824" y="3393"/>
                    <a:pt x="3810" y="3379"/>
                    <a:pt x="3796" y="3351"/>
                  </a:cubicBezTo>
                  <a:cubicBezTo>
                    <a:pt x="3810" y="3280"/>
                    <a:pt x="3824" y="3209"/>
                    <a:pt x="3824" y="3138"/>
                  </a:cubicBezTo>
                  <a:lnTo>
                    <a:pt x="4151" y="2428"/>
                  </a:lnTo>
                  <a:lnTo>
                    <a:pt x="4151" y="2428"/>
                  </a:lnTo>
                  <a:cubicBezTo>
                    <a:pt x="4108" y="2442"/>
                    <a:pt x="4065" y="2470"/>
                    <a:pt x="4037" y="2513"/>
                  </a:cubicBezTo>
                  <a:cubicBezTo>
                    <a:pt x="4023" y="2485"/>
                    <a:pt x="3994" y="2456"/>
                    <a:pt x="3966" y="2442"/>
                  </a:cubicBezTo>
                  <a:cubicBezTo>
                    <a:pt x="3952" y="2371"/>
                    <a:pt x="3952" y="2300"/>
                    <a:pt x="3923" y="2229"/>
                  </a:cubicBezTo>
                  <a:cubicBezTo>
                    <a:pt x="3923" y="2215"/>
                    <a:pt x="3923" y="2201"/>
                    <a:pt x="3923" y="2172"/>
                  </a:cubicBezTo>
                  <a:cubicBezTo>
                    <a:pt x="3938" y="2144"/>
                    <a:pt x="3923" y="2101"/>
                    <a:pt x="3881" y="2073"/>
                  </a:cubicBezTo>
                  <a:cubicBezTo>
                    <a:pt x="4136" y="1732"/>
                    <a:pt x="4378" y="1391"/>
                    <a:pt x="4619" y="1036"/>
                  </a:cubicBezTo>
                  <a:cubicBezTo>
                    <a:pt x="4728" y="868"/>
                    <a:pt x="4561" y="700"/>
                    <a:pt x="4402" y="700"/>
                  </a:cubicBezTo>
                  <a:cubicBezTo>
                    <a:pt x="4332" y="700"/>
                    <a:pt x="4265" y="732"/>
                    <a:pt x="4222" y="809"/>
                  </a:cubicBezTo>
                  <a:cubicBezTo>
                    <a:pt x="4009" y="1193"/>
                    <a:pt x="3796" y="1576"/>
                    <a:pt x="3597" y="1959"/>
                  </a:cubicBezTo>
                  <a:lnTo>
                    <a:pt x="3583" y="1959"/>
                  </a:lnTo>
                  <a:cubicBezTo>
                    <a:pt x="3497" y="1897"/>
                    <a:pt x="3394" y="1864"/>
                    <a:pt x="3292" y="1864"/>
                  </a:cubicBezTo>
                  <a:cubicBezTo>
                    <a:pt x="3209" y="1864"/>
                    <a:pt x="3128" y="1886"/>
                    <a:pt x="3057" y="1931"/>
                  </a:cubicBezTo>
                  <a:cubicBezTo>
                    <a:pt x="3011" y="1902"/>
                    <a:pt x="2959" y="1887"/>
                    <a:pt x="2908" y="1887"/>
                  </a:cubicBezTo>
                  <a:cubicBezTo>
                    <a:pt x="2832" y="1887"/>
                    <a:pt x="2759" y="1920"/>
                    <a:pt x="2717" y="1988"/>
                  </a:cubicBezTo>
                  <a:cubicBezTo>
                    <a:pt x="2717" y="1973"/>
                    <a:pt x="2688" y="1945"/>
                    <a:pt x="2688" y="1917"/>
                  </a:cubicBezTo>
                  <a:cubicBezTo>
                    <a:pt x="2639" y="1834"/>
                    <a:pt x="2550" y="1790"/>
                    <a:pt x="2463" y="1790"/>
                  </a:cubicBezTo>
                  <a:cubicBezTo>
                    <a:pt x="2400" y="1790"/>
                    <a:pt x="2338" y="1812"/>
                    <a:pt x="2291" y="1860"/>
                  </a:cubicBezTo>
                  <a:lnTo>
                    <a:pt x="2248" y="1917"/>
                  </a:lnTo>
                  <a:cubicBezTo>
                    <a:pt x="2220" y="1931"/>
                    <a:pt x="2205" y="1931"/>
                    <a:pt x="2191" y="1945"/>
                  </a:cubicBezTo>
                  <a:cubicBezTo>
                    <a:pt x="2139" y="1905"/>
                    <a:pt x="2080" y="1885"/>
                    <a:pt x="2022" y="1885"/>
                  </a:cubicBezTo>
                  <a:cubicBezTo>
                    <a:pt x="1939" y="1885"/>
                    <a:pt x="1858" y="1926"/>
                    <a:pt x="1808" y="2002"/>
                  </a:cubicBezTo>
                  <a:cubicBezTo>
                    <a:pt x="1779" y="2044"/>
                    <a:pt x="1751" y="2087"/>
                    <a:pt x="1723" y="2144"/>
                  </a:cubicBezTo>
                  <a:cubicBezTo>
                    <a:pt x="1723" y="2130"/>
                    <a:pt x="1708" y="2115"/>
                    <a:pt x="1708" y="2087"/>
                  </a:cubicBezTo>
                  <a:cubicBezTo>
                    <a:pt x="1680" y="2030"/>
                    <a:pt x="1637" y="1988"/>
                    <a:pt x="1581" y="1959"/>
                  </a:cubicBezTo>
                  <a:cubicBezTo>
                    <a:pt x="1652" y="1335"/>
                    <a:pt x="1552" y="696"/>
                    <a:pt x="1311" y="114"/>
                  </a:cubicBezTo>
                  <a:cubicBezTo>
                    <a:pt x="1273" y="34"/>
                    <a:pt x="1209" y="0"/>
                    <a:pt x="11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33"/>
            <p:cNvSpPr/>
            <p:nvPr/>
          </p:nvSpPr>
          <p:spPr>
            <a:xfrm>
              <a:off x="873375" y="930125"/>
              <a:ext cx="117850" cy="134125"/>
            </a:xfrm>
            <a:custGeom>
              <a:avLst/>
              <a:gdLst/>
              <a:ahLst/>
              <a:cxnLst/>
              <a:rect l="l" t="t" r="r" b="b"/>
              <a:pathLst>
                <a:path w="4714" h="5365" extrusionOk="0">
                  <a:moveTo>
                    <a:pt x="1138" y="0"/>
                  </a:moveTo>
                  <a:cubicBezTo>
                    <a:pt x="1006" y="0"/>
                    <a:pt x="856" y="137"/>
                    <a:pt x="885" y="298"/>
                  </a:cubicBezTo>
                  <a:cubicBezTo>
                    <a:pt x="1027" y="894"/>
                    <a:pt x="1098" y="1519"/>
                    <a:pt x="1098" y="2144"/>
                  </a:cubicBezTo>
                  <a:cubicBezTo>
                    <a:pt x="1041" y="2158"/>
                    <a:pt x="984" y="2215"/>
                    <a:pt x="970" y="2272"/>
                  </a:cubicBezTo>
                  <a:cubicBezTo>
                    <a:pt x="942" y="2357"/>
                    <a:pt x="913" y="2456"/>
                    <a:pt x="885" y="2527"/>
                  </a:cubicBezTo>
                  <a:lnTo>
                    <a:pt x="828" y="2527"/>
                  </a:lnTo>
                  <a:cubicBezTo>
                    <a:pt x="828" y="2513"/>
                    <a:pt x="828" y="2485"/>
                    <a:pt x="814" y="2470"/>
                  </a:cubicBezTo>
                  <a:lnTo>
                    <a:pt x="643" y="3109"/>
                  </a:lnTo>
                  <a:cubicBezTo>
                    <a:pt x="672" y="3123"/>
                    <a:pt x="700" y="3123"/>
                    <a:pt x="729" y="3123"/>
                  </a:cubicBezTo>
                  <a:cubicBezTo>
                    <a:pt x="686" y="3265"/>
                    <a:pt x="672" y="3407"/>
                    <a:pt x="700" y="3549"/>
                  </a:cubicBezTo>
                  <a:cubicBezTo>
                    <a:pt x="459" y="4061"/>
                    <a:pt x="260" y="4586"/>
                    <a:pt x="61" y="5111"/>
                  </a:cubicBezTo>
                  <a:cubicBezTo>
                    <a:pt x="0" y="5259"/>
                    <a:pt x="143" y="5365"/>
                    <a:pt x="275" y="5365"/>
                  </a:cubicBezTo>
                  <a:cubicBezTo>
                    <a:pt x="358" y="5365"/>
                    <a:pt x="437" y="5323"/>
                    <a:pt x="459" y="5225"/>
                  </a:cubicBezTo>
                  <a:cubicBezTo>
                    <a:pt x="658" y="4770"/>
                    <a:pt x="871" y="4302"/>
                    <a:pt x="1055" y="3819"/>
                  </a:cubicBezTo>
                  <a:lnTo>
                    <a:pt x="1069" y="3819"/>
                  </a:lnTo>
                  <a:cubicBezTo>
                    <a:pt x="1091" y="3826"/>
                    <a:pt x="1116" y="3830"/>
                    <a:pt x="1140" y="3830"/>
                  </a:cubicBezTo>
                  <a:cubicBezTo>
                    <a:pt x="1165" y="3830"/>
                    <a:pt x="1190" y="3826"/>
                    <a:pt x="1211" y="3819"/>
                  </a:cubicBezTo>
                  <a:cubicBezTo>
                    <a:pt x="1272" y="3928"/>
                    <a:pt x="1394" y="3996"/>
                    <a:pt x="1526" y="3996"/>
                  </a:cubicBezTo>
                  <a:cubicBezTo>
                    <a:pt x="1549" y="3996"/>
                    <a:pt x="1572" y="3994"/>
                    <a:pt x="1595" y="3990"/>
                  </a:cubicBezTo>
                  <a:cubicBezTo>
                    <a:pt x="1698" y="4041"/>
                    <a:pt x="1811" y="4067"/>
                    <a:pt x="1923" y="4067"/>
                  </a:cubicBezTo>
                  <a:cubicBezTo>
                    <a:pt x="2056" y="4067"/>
                    <a:pt x="2189" y="4031"/>
                    <a:pt x="2305" y="3961"/>
                  </a:cubicBezTo>
                  <a:cubicBezTo>
                    <a:pt x="2376" y="3961"/>
                    <a:pt x="2447" y="3961"/>
                    <a:pt x="2503" y="3933"/>
                  </a:cubicBezTo>
                  <a:lnTo>
                    <a:pt x="2574" y="3933"/>
                  </a:lnTo>
                  <a:cubicBezTo>
                    <a:pt x="2617" y="3933"/>
                    <a:pt x="2674" y="3933"/>
                    <a:pt x="2716" y="3919"/>
                  </a:cubicBezTo>
                  <a:cubicBezTo>
                    <a:pt x="2759" y="3933"/>
                    <a:pt x="2787" y="3933"/>
                    <a:pt x="2830" y="3933"/>
                  </a:cubicBezTo>
                  <a:lnTo>
                    <a:pt x="2844" y="3947"/>
                  </a:lnTo>
                  <a:cubicBezTo>
                    <a:pt x="2912" y="3999"/>
                    <a:pt x="2980" y="4021"/>
                    <a:pt x="3047" y="4021"/>
                  </a:cubicBezTo>
                  <a:cubicBezTo>
                    <a:pt x="3235" y="4021"/>
                    <a:pt x="3414" y="3852"/>
                    <a:pt x="3540" y="3706"/>
                  </a:cubicBezTo>
                  <a:lnTo>
                    <a:pt x="3568" y="3677"/>
                  </a:lnTo>
                  <a:cubicBezTo>
                    <a:pt x="3653" y="3890"/>
                    <a:pt x="3753" y="4089"/>
                    <a:pt x="3881" y="4288"/>
                  </a:cubicBezTo>
                  <a:cubicBezTo>
                    <a:pt x="3930" y="4378"/>
                    <a:pt x="4004" y="4415"/>
                    <a:pt x="4077" y="4415"/>
                  </a:cubicBezTo>
                  <a:cubicBezTo>
                    <a:pt x="4234" y="4415"/>
                    <a:pt x="4385" y="4245"/>
                    <a:pt x="4278" y="4061"/>
                  </a:cubicBezTo>
                  <a:cubicBezTo>
                    <a:pt x="4150" y="3833"/>
                    <a:pt x="3994" y="3620"/>
                    <a:pt x="3838" y="3422"/>
                  </a:cubicBezTo>
                  <a:lnTo>
                    <a:pt x="3781" y="3351"/>
                  </a:lnTo>
                  <a:cubicBezTo>
                    <a:pt x="3795" y="3280"/>
                    <a:pt x="3810" y="3209"/>
                    <a:pt x="3810" y="3138"/>
                  </a:cubicBezTo>
                  <a:lnTo>
                    <a:pt x="4136" y="2428"/>
                  </a:lnTo>
                  <a:lnTo>
                    <a:pt x="4136" y="2428"/>
                  </a:lnTo>
                  <a:cubicBezTo>
                    <a:pt x="4094" y="2442"/>
                    <a:pt x="4051" y="2470"/>
                    <a:pt x="4023" y="2513"/>
                  </a:cubicBezTo>
                  <a:cubicBezTo>
                    <a:pt x="4008" y="2485"/>
                    <a:pt x="3980" y="2456"/>
                    <a:pt x="3952" y="2442"/>
                  </a:cubicBezTo>
                  <a:cubicBezTo>
                    <a:pt x="3952" y="2371"/>
                    <a:pt x="3937" y="2300"/>
                    <a:pt x="3909" y="2229"/>
                  </a:cubicBezTo>
                  <a:lnTo>
                    <a:pt x="3909" y="2172"/>
                  </a:lnTo>
                  <a:cubicBezTo>
                    <a:pt x="3923" y="2144"/>
                    <a:pt x="3909" y="2101"/>
                    <a:pt x="3881" y="2073"/>
                  </a:cubicBezTo>
                  <a:cubicBezTo>
                    <a:pt x="4122" y="1732"/>
                    <a:pt x="4363" y="1391"/>
                    <a:pt x="4605" y="1036"/>
                  </a:cubicBezTo>
                  <a:cubicBezTo>
                    <a:pt x="4714" y="868"/>
                    <a:pt x="4547" y="700"/>
                    <a:pt x="4387" y="700"/>
                  </a:cubicBezTo>
                  <a:cubicBezTo>
                    <a:pt x="4318" y="700"/>
                    <a:pt x="4250" y="732"/>
                    <a:pt x="4207" y="809"/>
                  </a:cubicBezTo>
                  <a:cubicBezTo>
                    <a:pt x="3994" y="1193"/>
                    <a:pt x="3795" y="1576"/>
                    <a:pt x="3582" y="1959"/>
                  </a:cubicBezTo>
                  <a:cubicBezTo>
                    <a:pt x="3497" y="1897"/>
                    <a:pt x="3394" y="1864"/>
                    <a:pt x="3290" y="1864"/>
                  </a:cubicBezTo>
                  <a:cubicBezTo>
                    <a:pt x="3205" y="1864"/>
                    <a:pt x="3120" y="1886"/>
                    <a:pt x="3043" y="1931"/>
                  </a:cubicBezTo>
                  <a:cubicBezTo>
                    <a:pt x="2997" y="1902"/>
                    <a:pt x="2947" y="1887"/>
                    <a:pt x="2897" y="1887"/>
                  </a:cubicBezTo>
                  <a:cubicBezTo>
                    <a:pt x="2824" y="1887"/>
                    <a:pt x="2753" y="1920"/>
                    <a:pt x="2702" y="1988"/>
                  </a:cubicBezTo>
                  <a:cubicBezTo>
                    <a:pt x="2688" y="1973"/>
                    <a:pt x="2688" y="1945"/>
                    <a:pt x="2674" y="1917"/>
                  </a:cubicBezTo>
                  <a:cubicBezTo>
                    <a:pt x="2626" y="1838"/>
                    <a:pt x="2548" y="1798"/>
                    <a:pt x="2469" y="1798"/>
                  </a:cubicBezTo>
                  <a:cubicBezTo>
                    <a:pt x="2405" y="1798"/>
                    <a:pt x="2341" y="1824"/>
                    <a:pt x="2290" y="1874"/>
                  </a:cubicBezTo>
                  <a:lnTo>
                    <a:pt x="2234" y="1917"/>
                  </a:lnTo>
                  <a:cubicBezTo>
                    <a:pt x="2219" y="1931"/>
                    <a:pt x="2205" y="1931"/>
                    <a:pt x="2177" y="1945"/>
                  </a:cubicBezTo>
                  <a:cubicBezTo>
                    <a:pt x="2131" y="1905"/>
                    <a:pt x="2075" y="1885"/>
                    <a:pt x="2019" y="1885"/>
                  </a:cubicBezTo>
                  <a:cubicBezTo>
                    <a:pt x="1939" y="1885"/>
                    <a:pt x="1858" y="1926"/>
                    <a:pt x="1808" y="2002"/>
                  </a:cubicBezTo>
                  <a:cubicBezTo>
                    <a:pt x="1779" y="2044"/>
                    <a:pt x="1751" y="2087"/>
                    <a:pt x="1722" y="2144"/>
                  </a:cubicBezTo>
                  <a:cubicBezTo>
                    <a:pt x="1722" y="2130"/>
                    <a:pt x="1708" y="2115"/>
                    <a:pt x="1694" y="2101"/>
                  </a:cubicBezTo>
                  <a:cubicBezTo>
                    <a:pt x="1680" y="2030"/>
                    <a:pt x="1637" y="1988"/>
                    <a:pt x="1580" y="1959"/>
                  </a:cubicBezTo>
                  <a:cubicBezTo>
                    <a:pt x="1637" y="1335"/>
                    <a:pt x="1552" y="696"/>
                    <a:pt x="1297" y="114"/>
                  </a:cubicBezTo>
                  <a:cubicBezTo>
                    <a:pt x="1264" y="34"/>
                    <a:pt x="1203" y="0"/>
                    <a:pt x="113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33"/>
            <p:cNvSpPr/>
            <p:nvPr/>
          </p:nvSpPr>
          <p:spPr>
            <a:xfrm>
              <a:off x="1308175" y="930125"/>
              <a:ext cx="118125" cy="134125"/>
            </a:xfrm>
            <a:custGeom>
              <a:avLst/>
              <a:gdLst/>
              <a:ahLst/>
              <a:cxnLst/>
              <a:rect l="l" t="t" r="r" b="b"/>
              <a:pathLst>
                <a:path w="4725" h="5365" extrusionOk="0">
                  <a:moveTo>
                    <a:pt x="1143" y="0"/>
                  </a:moveTo>
                  <a:cubicBezTo>
                    <a:pt x="1006" y="0"/>
                    <a:pt x="857" y="137"/>
                    <a:pt x="885" y="298"/>
                  </a:cubicBezTo>
                  <a:cubicBezTo>
                    <a:pt x="1027" y="894"/>
                    <a:pt x="1098" y="1519"/>
                    <a:pt x="1098" y="2144"/>
                  </a:cubicBezTo>
                  <a:cubicBezTo>
                    <a:pt x="1042" y="2172"/>
                    <a:pt x="999" y="2215"/>
                    <a:pt x="971" y="2272"/>
                  </a:cubicBezTo>
                  <a:cubicBezTo>
                    <a:pt x="942" y="2357"/>
                    <a:pt x="914" y="2456"/>
                    <a:pt x="885" y="2527"/>
                  </a:cubicBezTo>
                  <a:lnTo>
                    <a:pt x="829" y="2527"/>
                  </a:lnTo>
                  <a:cubicBezTo>
                    <a:pt x="829" y="2513"/>
                    <a:pt x="829" y="2485"/>
                    <a:pt x="814" y="2470"/>
                  </a:cubicBezTo>
                  <a:lnTo>
                    <a:pt x="644" y="3109"/>
                  </a:lnTo>
                  <a:cubicBezTo>
                    <a:pt x="672" y="3123"/>
                    <a:pt x="701" y="3123"/>
                    <a:pt x="729" y="3123"/>
                  </a:cubicBezTo>
                  <a:cubicBezTo>
                    <a:pt x="687" y="3265"/>
                    <a:pt x="672" y="3407"/>
                    <a:pt x="701" y="3549"/>
                  </a:cubicBezTo>
                  <a:cubicBezTo>
                    <a:pt x="459" y="4061"/>
                    <a:pt x="261" y="4586"/>
                    <a:pt x="62" y="5111"/>
                  </a:cubicBezTo>
                  <a:cubicBezTo>
                    <a:pt x="1" y="5259"/>
                    <a:pt x="143" y="5365"/>
                    <a:pt x="276" y="5365"/>
                  </a:cubicBezTo>
                  <a:cubicBezTo>
                    <a:pt x="359" y="5365"/>
                    <a:pt x="438" y="5323"/>
                    <a:pt x="459" y="5225"/>
                  </a:cubicBezTo>
                  <a:cubicBezTo>
                    <a:pt x="658" y="4770"/>
                    <a:pt x="871" y="4302"/>
                    <a:pt x="1056" y="3819"/>
                  </a:cubicBezTo>
                  <a:lnTo>
                    <a:pt x="1070" y="3819"/>
                  </a:lnTo>
                  <a:cubicBezTo>
                    <a:pt x="1098" y="3826"/>
                    <a:pt x="1123" y="3830"/>
                    <a:pt x="1146" y="3830"/>
                  </a:cubicBezTo>
                  <a:cubicBezTo>
                    <a:pt x="1169" y="3830"/>
                    <a:pt x="1191" y="3826"/>
                    <a:pt x="1212" y="3819"/>
                  </a:cubicBezTo>
                  <a:cubicBezTo>
                    <a:pt x="1285" y="3928"/>
                    <a:pt x="1409" y="3996"/>
                    <a:pt x="1532" y="3996"/>
                  </a:cubicBezTo>
                  <a:cubicBezTo>
                    <a:pt x="1553" y="3996"/>
                    <a:pt x="1574" y="3994"/>
                    <a:pt x="1595" y="3990"/>
                  </a:cubicBezTo>
                  <a:cubicBezTo>
                    <a:pt x="1652" y="4018"/>
                    <a:pt x="1709" y="4032"/>
                    <a:pt x="1780" y="4046"/>
                  </a:cubicBezTo>
                  <a:cubicBezTo>
                    <a:pt x="1835" y="4059"/>
                    <a:pt x="1891" y="4066"/>
                    <a:pt x="1945" y="4066"/>
                  </a:cubicBezTo>
                  <a:cubicBezTo>
                    <a:pt x="2073" y="4066"/>
                    <a:pt x="2196" y="4031"/>
                    <a:pt x="2305" y="3961"/>
                  </a:cubicBezTo>
                  <a:cubicBezTo>
                    <a:pt x="2376" y="3961"/>
                    <a:pt x="2447" y="3961"/>
                    <a:pt x="2504" y="3933"/>
                  </a:cubicBezTo>
                  <a:lnTo>
                    <a:pt x="2575" y="3933"/>
                  </a:lnTo>
                  <a:cubicBezTo>
                    <a:pt x="2632" y="3933"/>
                    <a:pt x="2674" y="3933"/>
                    <a:pt x="2731" y="3919"/>
                  </a:cubicBezTo>
                  <a:cubicBezTo>
                    <a:pt x="2760" y="3933"/>
                    <a:pt x="2802" y="3933"/>
                    <a:pt x="2831" y="3933"/>
                  </a:cubicBezTo>
                  <a:lnTo>
                    <a:pt x="2845" y="3947"/>
                  </a:lnTo>
                  <a:cubicBezTo>
                    <a:pt x="2912" y="3999"/>
                    <a:pt x="2982" y="4021"/>
                    <a:pt x="3050" y="4021"/>
                  </a:cubicBezTo>
                  <a:cubicBezTo>
                    <a:pt x="3241" y="4021"/>
                    <a:pt x="3426" y="3852"/>
                    <a:pt x="3540" y="3706"/>
                  </a:cubicBezTo>
                  <a:lnTo>
                    <a:pt x="3583" y="3677"/>
                  </a:lnTo>
                  <a:cubicBezTo>
                    <a:pt x="3668" y="3890"/>
                    <a:pt x="3768" y="4089"/>
                    <a:pt x="3881" y="4288"/>
                  </a:cubicBezTo>
                  <a:cubicBezTo>
                    <a:pt x="3931" y="4378"/>
                    <a:pt x="4005" y="4415"/>
                    <a:pt x="4078" y="4415"/>
                  </a:cubicBezTo>
                  <a:cubicBezTo>
                    <a:pt x="4234" y="4415"/>
                    <a:pt x="4385" y="4245"/>
                    <a:pt x="4279" y="4061"/>
                  </a:cubicBezTo>
                  <a:cubicBezTo>
                    <a:pt x="4151" y="3833"/>
                    <a:pt x="3995" y="3620"/>
                    <a:pt x="3839" y="3422"/>
                  </a:cubicBezTo>
                  <a:cubicBezTo>
                    <a:pt x="3810" y="3393"/>
                    <a:pt x="3796" y="3379"/>
                    <a:pt x="3782" y="3351"/>
                  </a:cubicBezTo>
                  <a:cubicBezTo>
                    <a:pt x="3796" y="3280"/>
                    <a:pt x="3810" y="3209"/>
                    <a:pt x="3810" y="3138"/>
                  </a:cubicBezTo>
                  <a:lnTo>
                    <a:pt x="4137" y="2428"/>
                  </a:lnTo>
                  <a:lnTo>
                    <a:pt x="4137" y="2428"/>
                  </a:lnTo>
                  <a:cubicBezTo>
                    <a:pt x="4094" y="2442"/>
                    <a:pt x="4052" y="2470"/>
                    <a:pt x="4037" y="2513"/>
                  </a:cubicBezTo>
                  <a:cubicBezTo>
                    <a:pt x="4009" y="2485"/>
                    <a:pt x="3981" y="2456"/>
                    <a:pt x="3952" y="2442"/>
                  </a:cubicBezTo>
                  <a:cubicBezTo>
                    <a:pt x="3952" y="2371"/>
                    <a:pt x="3938" y="2300"/>
                    <a:pt x="3910" y="2229"/>
                  </a:cubicBezTo>
                  <a:cubicBezTo>
                    <a:pt x="3910" y="2215"/>
                    <a:pt x="3910" y="2201"/>
                    <a:pt x="3924" y="2172"/>
                  </a:cubicBezTo>
                  <a:cubicBezTo>
                    <a:pt x="3924" y="2144"/>
                    <a:pt x="3910" y="2101"/>
                    <a:pt x="3881" y="2073"/>
                  </a:cubicBezTo>
                  <a:cubicBezTo>
                    <a:pt x="4137" y="1732"/>
                    <a:pt x="4378" y="1391"/>
                    <a:pt x="4605" y="1036"/>
                  </a:cubicBezTo>
                  <a:cubicBezTo>
                    <a:pt x="4724" y="868"/>
                    <a:pt x="4560" y="700"/>
                    <a:pt x="4397" y="700"/>
                  </a:cubicBezTo>
                  <a:cubicBezTo>
                    <a:pt x="4326" y="700"/>
                    <a:pt x="4255" y="732"/>
                    <a:pt x="4208" y="809"/>
                  </a:cubicBezTo>
                  <a:cubicBezTo>
                    <a:pt x="3995" y="1193"/>
                    <a:pt x="3796" y="1576"/>
                    <a:pt x="3597" y="1959"/>
                  </a:cubicBezTo>
                  <a:lnTo>
                    <a:pt x="3583" y="1959"/>
                  </a:lnTo>
                  <a:cubicBezTo>
                    <a:pt x="3497" y="1897"/>
                    <a:pt x="3394" y="1864"/>
                    <a:pt x="3290" y="1864"/>
                  </a:cubicBezTo>
                  <a:cubicBezTo>
                    <a:pt x="3206" y="1864"/>
                    <a:pt x="3120" y="1886"/>
                    <a:pt x="3044" y="1931"/>
                  </a:cubicBezTo>
                  <a:cubicBezTo>
                    <a:pt x="3003" y="1902"/>
                    <a:pt x="2954" y="1887"/>
                    <a:pt x="2904" y="1887"/>
                  </a:cubicBezTo>
                  <a:cubicBezTo>
                    <a:pt x="2830" y="1887"/>
                    <a:pt x="2754" y="1920"/>
                    <a:pt x="2703" y="1988"/>
                  </a:cubicBezTo>
                  <a:cubicBezTo>
                    <a:pt x="2703" y="1973"/>
                    <a:pt x="2689" y="1945"/>
                    <a:pt x="2674" y="1917"/>
                  </a:cubicBezTo>
                  <a:cubicBezTo>
                    <a:pt x="2635" y="1838"/>
                    <a:pt x="2556" y="1798"/>
                    <a:pt x="2474" y="1798"/>
                  </a:cubicBezTo>
                  <a:cubicBezTo>
                    <a:pt x="2409" y="1798"/>
                    <a:pt x="2341" y="1824"/>
                    <a:pt x="2291" y="1874"/>
                  </a:cubicBezTo>
                  <a:lnTo>
                    <a:pt x="2248" y="1917"/>
                  </a:lnTo>
                  <a:cubicBezTo>
                    <a:pt x="2220" y="1931"/>
                    <a:pt x="2206" y="1931"/>
                    <a:pt x="2192" y="1945"/>
                  </a:cubicBezTo>
                  <a:cubicBezTo>
                    <a:pt x="2140" y="1905"/>
                    <a:pt x="2080" y="1885"/>
                    <a:pt x="2023" y="1885"/>
                  </a:cubicBezTo>
                  <a:cubicBezTo>
                    <a:pt x="1939" y="1885"/>
                    <a:pt x="1859" y="1926"/>
                    <a:pt x="1808" y="2002"/>
                  </a:cubicBezTo>
                  <a:cubicBezTo>
                    <a:pt x="1780" y="2044"/>
                    <a:pt x="1751" y="2101"/>
                    <a:pt x="1723" y="2144"/>
                  </a:cubicBezTo>
                  <a:cubicBezTo>
                    <a:pt x="1723" y="2130"/>
                    <a:pt x="1709" y="2115"/>
                    <a:pt x="1709" y="2101"/>
                  </a:cubicBezTo>
                  <a:cubicBezTo>
                    <a:pt x="1680" y="2030"/>
                    <a:pt x="1638" y="1988"/>
                    <a:pt x="1581" y="1959"/>
                  </a:cubicBezTo>
                  <a:cubicBezTo>
                    <a:pt x="1652" y="1335"/>
                    <a:pt x="1553" y="696"/>
                    <a:pt x="1311" y="114"/>
                  </a:cubicBezTo>
                  <a:cubicBezTo>
                    <a:pt x="1274" y="34"/>
                    <a:pt x="1210" y="0"/>
                    <a:pt x="114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33"/>
            <p:cNvSpPr/>
            <p:nvPr/>
          </p:nvSpPr>
          <p:spPr>
            <a:xfrm>
              <a:off x="1743350" y="930125"/>
              <a:ext cx="117750" cy="134125"/>
            </a:xfrm>
            <a:custGeom>
              <a:avLst/>
              <a:gdLst/>
              <a:ahLst/>
              <a:cxnLst/>
              <a:rect l="l" t="t" r="r" b="b"/>
              <a:pathLst>
                <a:path w="4710" h="5365" extrusionOk="0">
                  <a:moveTo>
                    <a:pt x="1135" y="0"/>
                  </a:moveTo>
                  <a:cubicBezTo>
                    <a:pt x="1000" y="0"/>
                    <a:pt x="847" y="137"/>
                    <a:pt x="885" y="298"/>
                  </a:cubicBezTo>
                  <a:cubicBezTo>
                    <a:pt x="1013" y="894"/>
                    <a:pt x="1084" y="1519"/>
                    <a:pt x="1084" y="2144"/>
                  </a:cubicBezTo>
                  <a:cubicBezTo>
                    <a:pt x="1027" y="2158"/>
                    <a:pt x="985" y="2215"/>
                    <a:pt x="970" y="2272"/>
                  </a:cubicBezTo>
                  <a:cubicBezTo>
                    <a:pt x="928" y="2357"/>
                    <a:pt x="899" y="2456"/>
                    <a:pt x="871" y="2527"/>
                  </a:cubicBezTo>
                  <a:lnTo>
                    <a:pt x="828" y="2527"/>
                  </a:lnTo>
                  <a:cubicBezTo>
                    <a:pt x="828" y="2513"/>
                    <a:pt x="814" y="2485"/>
                    <a:pt x="800" y="2470"/>
                  </a:cubicBezTo>
                  <a:lnTo>
                    <a:pt x="630" y="3109"/>
                  </a:lnTo>
                  <a:cubicBezTo>
                    <a:pt x="658" y="3123"/>
                    <a:pt x="701" y="3123"/>
                    <a:pt x="729" y="3123"/>
                  </a:cubicBezTo>
                  <a:cubicBezTo>
                    <a:pt x="686" y="3265"/>
                    <a:pt x="672" y="3407"/>
                    <a:pt x="686" y="3549"/>
                  </a:cubicBezTo>
                  <a:cubicBezTo>
                    <a:pt x="459" y="4061"/>
                    <a:pt x="246" y="4586"/>
                    <a:pt x="62" y="5111"/>
                  </a:cubicBezTo>
                  <a:cubicBezTo>
                    <a:pt x="1" y="5259"/>
                    <a:pt x="143" y="5365"/>
                    <a:pt x="275" y="5365"/>
                  </a:cubicBezTo>
                  <a:cubicBezTo>
                    <a:pt x="358" y="5365"/>
                    <a:pt x="437" y="5323"/>
                    <a:pt x="459" y="5225"/>
                  </a:cubicBezTo>
                  <a:cubicBezTo>
                    <a:pt x="658" y="4770"/>
                    <a:pt x="857" y="4302"/>
                    <a:pt x="1041" y="3819"/>
                  </a:cubicBezTo>
                  <a:lnTo>
                    <a:pt x="1070" y="3819"/>
                  </a:lnTo>
                  <a:cubicBezTo>
                    <a:pt x="1091" y="3826"/>
                    <a:pt x="1116" y="3830"/>
                    <a:pt x="1141" y="3830"/>
                  </a:cubicBezTo>
                  <a:cubicBezTo>
                    <a:pt x="1166" y="3830"/>
                    <a:pt x="1190" y="3826"/>
                    <a:pt x="1212" y="3819"/>
                  </a:cubicBezTo>
                  <a:cubicBezTo>
                    <a:pt x="1272" y="3928"/>
                    <a:pt x="1395" y="3996"/>
                    <a:pt x="1526" y="3996"/>
                  </a:cubicBezTo>
                  <a:cubicBezTo>
                    <a:pt x="1549" y="3996"/>
                    <a:pt x="1572" y="3994"/>
                    <a:pt x="1595" y="3990"/>
                  </a:cubicBezTo>
                  <a:cubicBezTo>
                    <a:pt x="1652" y="4018"/>
                    <a:pt x="1709" y="4032"/>
                    <a:pt x="1766" y="4046"/>
                  </a:cubicBezTo>
                  <a:cubicBezTo>
                    <a:pt x="1821" y="4059"/>
                    <a:pt x="1876" y="4066"/>
                    <a:pt x="1931" y="4066"/>
                  </a:cubicBezTo>
                  <a:cubicBezTo>
                    <a:pt x="2060" y="4066"/>
                    <a:pt x="2186" y="4031"/>
                    <a:pt x="2305" y="3961"/>
                  </a:cubicBezTo>
                  <a:cubicBezTo>
                    <a:pt x="2362" y="3961"/>
                    <a:pt x="2433" y="3961"/>
                    <a:pt x="2504" y="3933"/>
                  </a:cubicBezTo>
                  <a:lnTo>
                    <a:pt x="2561" y="3933"/>
                  </a:lnTo>
                  <a:cubicBezTo>
                    <a:pt x="2617" y="3933"/>
                    <a:pt x="2660" y="3933"/>
                    <a:pt x="2717" y="3919"/>
                  </a:cubicBezTo>
                  <a:cubicBezTo>
                    <a:pt x="2745" y="3933"/>
                    <a:pt x="2788" y="3933"/>
                    <a:pt x="2830" y="3933"/>
                  </a:cubicBezTo>
                  <a:lnTo>
                    <a:pt x="2830" y="3947"/>
                  </a:lnTo>
                  <a:cubicBezTo>
                    <a:pt x="2898" y="3999"/>
                    <a:pt x="2967" y="4021"/>
                    <a:pt x="3036" y="4021"/>
                  </a:cubicBezTo>
                  <a:cubicBezTo>
                    <a:pt x="3227" y="4021"/>
                    <a:pt x="3411" y="3852"/>
                    <a:pt x="3526" y="3706"/>
                  </a:cubicBezTo>
                  <a:lnTo>
                    <a:pt x="3569" y="3677"/>
                  </a:lnTo>
                  <a:cubicBezTo>
                    <a:pt x="3654" y="3890"/>
                    <a:pt x="3753" y="4089"/>
                    <a:pt x="3867" y="4288"/>
                  </a:cubicBezTo>
                  <a:cubicBezTo>
                    <a:pt x="3917" y="4378"/>
                    <a:pt x="3991" y="4415"/>
                    <a:pt x="4064" y="4415"/>
                  </a:cubicBezTo>
                  <a:cubicBezTo>
                    <a:pt x="4220" y="4415"/>
                    <a:pt x="4371" y="4245"/>
                    <a:pt x="4264" y="4061"/>
                  </a:cubicBezTo>
                  <a:cubicBezTo>
                    <a:pt x="4137" y="3833"/>
                    <a:pt x="3980" y="3620"/>
                    <a:pt x="3824" y="3422"/>
                  </a:cubicBezTo>
                  <a:lnTo>
                    <a:pt x="3767" y="3351"/>
                  </a:lnTo>
                  <a:cubicBezTo>
                    <a:pt x="3782" y="3280"/>
                    <a:pt x="3796" y="3209"/>
                    <a:pt x="3796" y="3138"/>
                  </a:cubicBezTo>
                  <a:lnTo>
                    <a:pt x="4122" y="2428"/>
                  </a:lnTo>
                  <a:lnTo>
                    <a:pt x="4122" y="2428"/>
                  </a:lnTo>
                  <a:cubicBezTo>
                    <a:pt x="4080" y="2442"/>
                    <a:pt x="4037" y="2470"/>
                    <a:pt x="4009" y="2513"/>
                  </a:cubicBezTo>
                  <a:cubicBezTo>
                    <a:pt x="3995" y="2485"/>
                    <a:pt x="3966" y="2456"/>
                    <a:pt x="3938" y="2442"/>
                  </a:cubicBezTo>
                  <a:cubicBezTo>
                    <a:pt x="3938" y="2371"/>
                    <a:pt x="3924" y="2300"/>
                    <a:pt x="3895" y="2229"/>
                  </a:cubicBezTo>
                  <a:lnTo>
                    <a:pt x="3895" y="2172"/>
                  </a:lnTo>
                  <a:cubicBezTo>
                    <a:pt x="3909" y="2144"/>
                    <a:pt x="3895" y="2101"/>
                    <a:pt x="3867" y="2073"/>
                  </a:cubicBezTo>
                  <a:cubicBezTo>
                    <a:pt x="4108" y="1732"/>
                    <a:pt x="4350" y="1391"/>
                    <a:pt x="4591" y="1036"/>
                  </a:cubicBezTo>
                  <a:cubicBezTo>
                    <a:pt x="4710" y="868"/>
                    <a:pt x="4546" y="700"/>
                    <a:pt x="4387" y="700"/>
                  </a:cubicBezTo>
                  <a:cubicBezTo>
                    <a:pt x="4318" y="700"/>
                    <a:pt x="4251" y="732"/>
                    <a:pt x="4208" y="809"/>
                  </a:cubicBezTo>
                  <a:cubicBezTo>
                    <a:pt x="3995" y="1193"/>
                    <a:pt x="3782" y="1576"/>
                    <a:pt x="3583" y="1959"/>
                  </a:cubicBezTo>
                  <a:lnTo>
                    <a:pt x="3569" y="1959"/>
                  </a:lnTo>
                  <a:cubicBezTo>
                    <a:pt x="3483" y="1897"/>
                    <a:pt x="3380" y="1864"/>
                    <a:pt x="3278" y="1864"/>
                  </a:cubicBezTo>
                  <a:cubicBezTo>
                    <a:pt x="3195" y="1864"/>
                    <a:pt x="3114" y="1886"/>
                    <a:pt x="3043" y="1931"/>
                  </a:cubicBezTo>
                  <a:cubicBezTo>
                    <a:pt x="2998" y="1902"/>
                    <a:pt x="2945" y="1887"/>
                    <a:pt x="2894" y="1887"/>
                  </a:cubicBezTo>
                  <a:cubicBezTo>
                    <a:pt x="2818" y="1887"/>
                    <a:pt x="2745" y="1920"/>
                    <a:pt x="2703" y="1988"/>
                  </a:cubicBezTo>
                  <a:cubicBezTo>
                    <a:pt x="2688" y="1973"/>
                    <a:pt x="2674" y="1945"/>
                    <a:pt x="2674" y="1917"/>
                  </a:cubicBezTo>
                  <a:cubicBezTo>
                    <a:pt x="2627" y="1838"/>
                    <a:pt x="2549" y="1798"/>
                    <a:pt x="2467" y="1798"/>
                  </a:cubicBezTo>
                  <a:cubicBezTo>
                    <a:pt x="2401" y="1798"/>
                    <a:pt x="2333" y="1824"/>
                    <a:pt x="2277" y="1874"/>
                  </a:cubicBezTo>
                  <a:lnTo>
                    <a:pt x="2234" y="1917"/>
                  </a:lnTo>
                  <a:cubicBezTo>
                    <a:pt x="2220" y="1931"/>
                    <a:pt x="2191" y="1931"/>
                    <a:pt x="2177" y="1945"/>
                  </a:cubicBezTo>
                  <a:cubicBezTo>
                    <a:pt x="2131" y="1905"/>
                    <a:pt x="2073" y="1885"/>
                    <a:pt x="2016" y="1885"/>
                  </a:cubicBezTo>
                  <a:cubicBezTo>
                    <a:pt x="1932" y="1885"/>
                    <a:pt x="1850" y="1926"/>
                    <a:pt x="1808" y="2002"/>
                  </a:cubicBezTo>
                  <a:cubicBezTo>
                    <a:pt x="1780" y="2044"/>
                    <a:pt x="1751" y="2087"/>
                    <a:pt x="1709" y="2144"/>
                  </a:cubicBezTo>
                  <a:cubicBezTo>
                    <a:pt x="1709" y="2130"/>
                    <a:pt x="1709" y="2115"/>
                    <a:pt x="1695" y="2101"/>
                  </a:cubicBezTo>
                  <a:cubicBezTo>
                    <a:pt x="1680" y="2030"/>
                    <a:pt x="1638" y="1988"/>
                    <a:pt x="1581" y="1959"/>
                  </a:cubicBezTo>
                  <a:cubicBezTo>
                    <a:pt x="1638" y="1335"/>
                    <a:pt x="1538" y="696"/>
                    <a:pt x="1297" y="114"/>
                  </a:cubicBezTo>
                  <a:cubicBezTo>
                    <a:pt x="1264" y="34"/>
                    <a:pt x="1202" y="0"/>
                    <a:pt x="11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33"/>
            <p:cNvSpPr/>
            <p:nvPr/>
          </p:nvSpPr>
          <p:spPr>
            <a:xfrm>
              <a:off x="2178175" y="930125"/>
              <a:ext cx="117750" cy="134125"/>
            </a:xfrm>
            <a:custGeom>
              <a:avLst/>
              <a:gdLst/>
              <a:ahLst/>
              <a:cxnLst/>
              <a:rect l="l" t="t" r="r" b="b"/>
              <a:pathLst>
                <a:path w="4710" h="5365" extrusionOk="0">
                  <a:moveTo>
                    <a:pt x="1142" y="0"/>
                  </a:moveTo>
                  <a:cubicBezTo>
                    <a:pt x="1006" y="0"/>
                    <a:pt x="856" y="137"/>
                    <a:pt x="885" y="298"/>
                  </a:cubicBezTo>
                  <a:cubicBezTo>
                    <a:pt x="1027" y="894"/>
                    <a:pt x="1098" y="1519"/>
                    <a:pt x="1098" y="2144"/>
                  </a:cubicBezTo>
                  <a:cubicBezTo>
                    <a:pt x="1041" y="2172"/>
                    <a:pt x="998" y="2215"/>
                    <a:pt x="970" y="2272"/>
                  </a:cubicBezTo>
                  <a:cubicBezTo>
                    <a:pt x="942" y="2357"/>
                    <a:pt x="913" y="2456"/>
                    <a:pt x="885" y="2527"/>
                  </a:cubicBezTo>
                  <a:lnTo>
                    <a:pt x="842" y="2527"/>
                  </a:lnTo>
                  <a:cubicBezTo>
                    <a:pt x="842" y="2513"/>
                    <a:pt x="828" y="2485"/>
                    <a:pt x="814" y="2470"/>
                  </a:cubicBezTo>
                  <a:lnTo>
                    <a:pt x="643" y="3109"/>
                  </a:lnTo>
                  <a:cubicBezTo>
                    <a:pt x="672" y="3123"/>
                    <a:pt x="700" y="3123"/>
                    <a:pt x="743" y="3123"/>
                  </a:cubicBezTo>
                  <a:cubicBezTo>
                    <a:pt x="686" y="3265"/>
                    <a:pt x="672" y="3407"/>
                    <a:pt x="700" y="3549"/>
                  </a:cubicBezTo>
                  <a:cubicBezTo>
                    <a:pt x="473" y="4061"/>
                    <a:pt x="260" y="4586"/>
                    <a:pt x="61" y="5111"/>
                  </a:cubicBezTo>
                  <a:cubicBezTo>
                    <a:pt x="0" y="5259"/>
                    <a:pt x="143" y="5365"/>
                    <a:pt x="275" y="5365"/>
                  </a:cubicBezTo>
                  <a:cubicBezTo>
                    <a:pt x="358" y="5365"/>
                    <a:pt x="437" y="5323"/>
                    <a:pt x="459" y="5225"/>
                  </a:cubicBezTo>
                  <a:cubicBezTo>
                    <a:pt x="672" y="4770"/>
                    <a:pt x="871" y="4302"/>
                    <a:pt x="1055" y="3819"/>
                  </a:cubicBezTo>
                  <a:lnTo>
                    <a:pt x="1084" y="3819"/>
                  </a:lnTo>
                  <a:cubicBezTo>
                    <a:pt x="1105" y="3826"/>
                    <a:pt x="1126" y="3830"/>
                    <a:pt x="1148" y="3830"/>
                  </a:cubicBezTo>
                  <a:cubicBezTo>
                    <a:pt x="1169" y="3830"/>
                    <a:pt x="1190" y="3826"/>
                    <a:pt x="1211" y="3819"/>
                  </a:cubicBezTo>
                  <a:cubicBezTo>
                    <a:pt x="1284" y="3928"/>
                    <a:pt x="1408" y="3996"/>
                    <a:pt x="1531" y="3996"/>
                  </a:cubicBezTo>
                  <a:cubicBezTo>
                    <a:pt x="1553" y="3996"/>
                    <a:pt x="1574" y="3994"/>
                    <a:pt x="1595" y="3990"/>
                  </a:cubicBezTo>
                  <a:cubicBezTo>
                    <a:pt x="1652" y="4018"/>
                    <a:pt x="1723" y="4032"/>
                    <a:pt x="1779" y="4046"/>
                  </a:cubicBezTo>
                  <a:cubicBezTo>
                    <a:pt x="1835" y="4059"/>
                    <a:pt x="1890" y="4066"/>
                    <a:pt x="1945" y="4066"/>
                  </a:cubicBezTo>
                  <a:cubicBezTo>
                    <a:pt x="2072" y="4066"/>
                    <a:pt x="2195" y="4031"/>
                    <a:pt x="2305" y="3961"/>
                  </a:cubicBezTo>
                  <a:cubicBezTo>
                    <a:pt x="2376" y="3961"/>
                    <a:pt x="2447" y="3961"/>
                    <a:pt x="2518" y="3933"/>
                  </a:cubicBezTo>
                  <a:lnTo>
                    <a:pt x="2574" y="3933"/>
                  </a:lnTo>
                  <a:cubicBezTo>
                    <a:pt x="2631" y="3933"/>
                    <a:pt x="2674" y="3933"/>
                    <a:pt x="2731" y="3919"/>
                  </a:cubicBezTo>
                  <a:cubicBezTo>
                    <a:pt x="2759" y="3933"/>
                    <a:pt x="2802" y="3933"/>
                    <a:pt x="2830" y="3933"/>
                  </a:cubicBezTo>
                  <a:cubicBezTo>
                    <a:pt x="2844" y="3947"/>
                    <a:pt x="2844" y="3947"/>
                    <a:pt x="2844" y="3947"/>
                  </a:cubicBezTo>
                  <a:cubicBezTo>
                    <a:pt x="2912" y="3999"/>
                    <a:pt x="2981" y="4021"/>
                    <a:pt x="3050" y="4021"/>
                  </a:cubicBezTo>
                  <a:cubicBezTo>
                    <a:pt x="3241" y="4021"/>
                    <a:pt x="3425" y="3852"/>
                    <a:pt x="3540" y="3706"/>
                  </a:cubicBezTo>
                  <a:lnTo>
                    <a:pt x="3582" y="3677"/>
                  </a:lnTo>
                  <a:cubicBezTo>
                    <a:pt x="3653" y="3890"/>
                    <a:pt x="3753" y="4089"/>
                    <a:pt x="3866" y="4288"/>
                  </a:cubicBezTo>
                  <a:cubicBezTo>
                    <a:pt x="3916" y="4378"/>
                    <a:pt x="3990" y="4415"/>
                    <a:pt x="4063" y="4415"/>
                  </a:cubicBezTo>
                  <a:cubicBezTo>
                    <a:pt x="4220" y="4415"/>
                    <a:pt x="4370" y="4245"/>
                    <a:pt x="4264" y="4061"/>
                  </a:cubicBezTo>
                  <a:cubicBezTo>
                    <a:pt x="4136" y="3833"/>
                    <a:pt x="3980" y="3620"/>
                    <a:pt x="3824" y="3422"/>
                  </a:cubicBezTo>
                  <a:lnTo>
                    <a:pt x="3767" y="3351"/>
                  </a:lnTo>
                  <a:cubicBezTo>
                    <a:pt x="3781" y="3280"/>
                    <a:pt x="3795" y="3209"/>
                    <a:pt x="3795" y="3138"/>
                  </a:cubicBezTo>
                  <a:lnTo>
                    <a:pt x="4122" y="2428"/>
                  </a:lnTo>
                  <a:lnTo>
                    <a:pt x="4122" y="2428"/>
                  </a:lnTo>
                  <a:cubicBezTo>
                    <a:pt x="4079" y="2442"/>
                    <a:pt x="4037" y="2470"/>
                    <a:pt x="4023" y="2513"/>
                  </a:cubicBezTo>
                  <a:cubicBezTo>
                    <a:pt x="3994" y="2485"/>
                    <a:pt x="3966" y="2456"/>
                    <a:pt x="3937" y="2442"/>
                  </a:cubicBezTo>
                  <a:cubicBezTo>
                    <a:pt x="3937" y="2371"/>
                    <a:pt x="3923" y="2300"/>
                    <a:pt x="3895" y="2229"/>
                  </a:cubicBezTo>
                  <a:cubicBezTo>
                    <a:pt x="3895" y="2215"/>
                    <a:pt x="3909" y="2201"/>
                    <a:pt x="3909" y="2172"/>
                  </a:cubicBezTo>
                  <a:cubicBezTo>
                    <a:pt x="3909" y="2144"/>
                    <a:pt x="3895" y="2101"/>
                    <a:pt x="3866" y="2073"/>
                  </a:cubicBezTo>
                  <a:cubicBezTo>
                    <a:pt x="4122" y="1732"/>
                    <a:pt x="4363" y="1391"/>
                    <a:pt x="4591" y="1036"/>
                  </a:cubicBezTo>
                  <a:cubicBezTo>
                    <a:pt x="4709" y="868"/>
                    <a:pt x="4545" y="700"/>
                    <a:pt x="4392" y="700"/>
                  </a:cubicBezTo>
                  <a:cubicBezTo>
                    <a:pt x="4325" y="700"/>
                    <a:pt x="4260" y="732"/>
                    <a:pt x="4221" y="809"/>
                  </a:cubicBezTo>
                  <a:cubicBezTo>
                    <a:pt x="4008" y="1193"/>
                    <a:pt x="3795" y="1576"/>
                    <a:pt x="3597" y="1959"/>
                  </a:cubicBezTo>
                  <a:lnTo>
                    <a:pt x="3582" y="1959"/>
                  </a:lnTo>
                  <a:cubicBezTo>
                    <a:pt x="3497" y="1897"/>
                    <a:pt x="3394" y="1864"/>
                    <a:pt x="3292" y="1864"/>
                  </a:cubicBezTo>
                  <a:cubicBezTo>
                    <a:pt x="3209" y="1864"/>
                    <a:pt x="3127" y="1886"/>
                    <a:pt x="3057" y="1931"/>
                  </a:cubicBezTo>
                  <a:cubicBezTo>
                    <a:pt x="3011" y="1902"/>
                    <a:pt x="2959" y="1887"/>
                    <a:pt x="2907" y="1887"/>
                  </a:cubicBezTo>
                  <a:cubicBezTo>
                    <a:pt x="2831" y="1887"/>
                    <a:pt x="2759" y="1920"/>
                    <a:pt x="2716" y="1988"/>
                  </a:cubicBezTo>
                  <a:cubicBezTo>
                    <a:pt x="2702" y="1973"/>
                    <a:pt x="2688" y="1945"/>
                    <a:pt x="2674" y="1917"/>
                  </a:cubicBezTo>
                  <a:cubicBezTo>
                    <a:pt x="2634" y="1838"/>
                    <a:pt x="2555" y="1798"/>
                    <a:pt x="2474" y="1798"/>
                  </a:cubicBezTo>
                  <a:cubicBezTo>
                    <a:pt x="2408" y="1798"/>
                    <a:pt x="2341" y="1824"/>
                    <a:pt x="2290" y="1874"/>
                  </a:cubicBezTo>
                  <a:cubicBezTo>
                    <a:pt x="2276" y="1888"/>
                    <a:pt x="2262" y="1902"/>
                    <a:pt x="2248" y="1917"/>
                  </a:cubicBezTo>
                  <a:cubicBezTo>
                    <a:pt x="2219" y="1931"/>
                    <a:pt x="2205" y="1931"/>
                    <a:pt x="2191" y="1945"/>
                  </a:cubicBezTo>
                  <a:cubicBezTo>
                    <a:pt x="2139" y="1905"/>
                    <a:pt x="2080" y="1885"/>
                    <a:pt x="2022" y="1885"/>
                  </a:cubicBezTo>
                  <a:cubicBezTo>
                    <a:pt x="1939" y="1885"/>
                    <a:pt x="1858" y="1926"/>
                    <a:pt x="1808" y="2002"/>
                  </a:cubicBezTo>
                  <a:cubicBezTo>
                    <a:pt x="1779" y="2044"/>
                    <a:pt x="1751" y="2101"/>
                    <a:pt x="1723" y="2144"/>
                  </a:cubicBezTo>
                  <a:cubicBezTo>
                    <a:pt x="1723" y="2130"/>
                    <a:pt x="1708" y="2115"/>
                    <a:pt x="1708" y="2101"/>
                  </a:cubicBezTo>
                  <a:cubicBezTo>
                    <a:pt x="1680" y="2030"/>
                    <a:pt x="1637" y="1988"/>
                    <a:pt x="1581" y="1959"/>
                  </a:cubicBezTo>
                  <a:cubicBezTo>
                    <a:pt x="1652" y="1335"/>
                    <a:pt x="1552" y="696"/>
                    <a:pt x="1311" y="114"/>
                  </a:cubicBezTo>
                  <a:cubicBezTo>
                    <a:pt x="1273" y="34"/>
                    <a:pt x="1209" y="0"/>
                    <a:pt x="11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7" name="Google Shape;517;p33"/>
          <p:cNvGrpSpPr/>
          <p:nvPr/>
        </p:nvGrpSpPr>
        <p:grpSpPr>
          <a:xfrm rot="5400000">
            <a:off x="6365638" y="2340463"/>
            <a:ext cx="2221300" cy="134125"/>
            <a:chOff x="238125" y="930125"/>
            <a:chExt cx="2221300" cy="134125"/>
          </a:xfrm>
        </p:grpSpPr>
        <p:sp>
          <p:nvSpPr>
            <p:cNvPr id="518" name="Google Shape;518;p33"/>
            <p:cNvSpPr/>
            <p:nvPr/>
          </p:nvSpPr>
          <p:spPr>
            <a:xfrm>
              <a:off x="238125" y="974525"/>
              <a:ext cx="971525" cy="44275"/>
            </a:xfrm>
            <a:custGeom>
              <a:avLst/>
              <a:gdLst/>
              <a:ahLst/>
              <a:cxnLst/>
              <a:rect l="l" t="t" r="r" b="b"/>
              <a:pathLst>
                <a:path w="38861" h="1771" extrusionOk="0">
                  <a:moveTo>
                    <a:pt x="25347" y="1"/>
                  </a:moveTo>
                  <a:cubicBezTo>
                    <a:pt x="24665" y="1"/>
                    <a:pt x="23922" y="202"/>
                    <a:pt x="23370" y="410"/>
                  </a:cubicBezTo>
                  <a:cubicBezTo>
                    <a:pt x="23009" y="251"/>
                    <a:pt x="22617" y="172"/>
                    <a:pt x="22225" y="172"/>
                  </a:cubicBezTo>
                  <a:cubicBezTo>
                    <a:pt x="21815" y="172"/>
                    <a:pt x="21404" y="258"/>
                    <a:pt x="21027" y="425"/>
                  </a:cubicBezTo>
                  <a:cubicBezTo>
                    <a:pt x="20755" y="243"/>
                    <a:pt x="20428" y="207"/>
                    <a:pt x="20104" y="207"/>
                  </a:cubicBezTo>
                  <a:cubicBezTo>
                    <a:pt x="20023" y="207"/>
                    <a:pt x="19943" y="209"/>
                    <a:pt x="19863" y="212"/>
                  </a:cubicBezTo>
                  <a:cubicBezTo>
                    <a:pt x="19324" y="226"/>
                    <a:pt x="18784" y="268"/>
                    <a:pt x="18259" y="339"/>
                  </a:cubicBezTo>
                  <a:cubicBezTo>
                    <a:pt x="18216" y="297"/>
                    <a:pt x="18159" y="283"/>
                    <a:pt x="18088" y="283"/>
                  </a:cubicBezTo>
                  <a:lnTo>
                    <a:pt x="17875" y="283"/>
                  </a:lnTo>
                  <a:cubicBezTo>
                    <a:pt x="17797" y="155"/>
                    <a:pt x="17657" y="81"/>
                    <a:pt x="17512" y="81"/>
                  </a:cubicBezTo>
                  <a:cubicBezTo>
                    <a:pt x="17448" y="81"/>
                    <a:pt x="17383" y="96"/>
                    <a:pt x="17322" y="126"/>
                  </a:cubicBezTo>
                  <a:cubicBezTo>
                    <a:pt x="17186" y="90"/>
                    <a:pt x="17026" y="78"/>
                    <a:pt x="16868" y="78"/>
                  </a:cubicBezTo>
                  <a:cubicBezTo>
                    <a:pt x="16595" y="78"/>
                    <a:pt x="16324" y="112"/>
                    <a:pt x="16172" y="112"/>
                  </a:cubicBezTo>
                  <a:cubicBezTo>
                    <a:pt x="15419" y="126"/>
                    <a:pt x="14667" y="212"/>
                    <a:pt x="13942" y="368"/>
                  </a:cubicBezTo>
                  <a:lnTo>
                    <a:pt x="13914" y="368"/>
                  </a:lnTo>
                  <a:cubicBezTo>
                    <a:pt x="13857" y="368"/>
                    <a:pt x="13801" y="382"/>
                    <a:pt x="13772" y="410"/>
                  </a:cubicBezTo>
                  <a:lnTo>
                    <a:pt x="13233" y="439"/>
                  </a:lnTo>
                  <a:cubicBezTo>
                    <a:pt x="13204" y="410"/>
                    <a:pt x="13176" y="382"/>
                    <a:pt x="13133" y="368"/>
                  </a:cubicBezTo>
                  <a:cubicBezTo>
                    <a:pt x="12770" y="279"/>
                    <a:pt x="12401" y="233"/>
                    <a:pt x="12031" y="233"/>
                  </a:cubicBezTo>
                  <a:cubicBezTo>
                    <a:pt x="11634" y="233"/>
                    <a:pt x="11237" y="286"/>
                    <a:pt x="10847" y="396"/>
                  </a:cubicBezTo>
                  <a:cubicBezTo>
                    <a:pt x="10762" y="368"/>
                    <a:pt x="10663" y="354"/>
                    <a:pt x="10578" y="339"/>
                  </a:cubicBezTo>
                  <a:cubicBezTo>
                    <a:pt x="10561" y="336"/>
                    <a:pt x="10545" y="335"/>
                    <a:pt x="10529" y="335"/>
                  </a:cubicBezTo>
                  <a:cubicBezTo>
                    <a:pt x="10408" y="335"/>
                    <a:pt x="10306" y="427"/>
                    <a:pt x="10294" y="552"/>
                  </a:cubicBezTo>
                  <a:lnTo>
                    <a:pt x="10265" y="552"/>
                  </a:lnTo>
                  <a:cubicBezTo>
                    <a:pt x="10237" y="467"/>
                    <a:pt x="10180" y="396"/>
                    <a:pt x="10109" y="368"/>
                  </a:cubicBezTo>
                  <a:cubicBezTo>
                    <a:pt x="9601" y="173"/>
                    <a:pt x="9068" y="74"/>
                    <a:pt x="8534" y="74"/>
                  </a:cubicBezTo>
                  <a:cubicBezTo>
                    <a:pt x="8172" y="74"/>
                    <a:pt x="7810" y="120"/>
                    <a:pt x="7454" y="212"/>
                  </a:cubicBezTo>
                  <a:cubicBezTo>
                    <a:pt x="7312" y="212"/>
                    <a:pt x="7156" y="226"/>
                    <a:pt x="7014" y="254"/>
                  </a:cubicBezTo>
                  <a:cubicBezTo>
                    <a:pt x="6957" y="268"/>
                    <a:pt x="6900" y="311"/>
                    <a:pt x="6858" y="382"/>
                  </a:cubicBezTo>
                  <a:cubicBezTo>
                    <a:pt x="6518" y="168"/>
                    <a:pt x="6150" y="86"/>
                    <a:pt x="5773" y="86"/>
                  </a:cubicBezTo>
                  <a:cubicBezTo>
                    <a:pt x="5123" y="86"/>
                    <a:pt x="4444" y="328"/>
                    <a:pt x="3833" y="552"/>
                  </a:cubicBezTo>
                  <a:cubicBezTo>
                    <a:pt x="3791" y="552"/>
                    <a:pt x="3748" y="567"/>
                    <a:pt x="3720" y="581"/>
                  </a:cubicBezTo>
                  <a:lnTo>
                    <a:pt x="3266" y="581"/>
                  </a:lnTo>
                  <a:cubicBezTo>
                    <a:pt x="2951" y="502"/>
                    <a:pt x="2627" y="463"/>
                    <a:pt x="2303" y="463"/>
                  </a:cubicBezTo>
                  <a:cubicBezTo>
                    <a:pt x="1925" y="463"/>
                    <a:pt x="1545" y="516"/>
                    <a:pt x="1178" y="623"/>
                  </a:cubicBezTo>
                  <a:lnTo>
                    <a:pt x="568" y="638"/>
                  </a:lnTo>
                  <a:cubicBezTo>
                    <a:pt x="440" y="453"/>
                    <a:pt x="227" y="354"/>
                    <a:pt x="0" y="325"/>
                  </a:cubicBezTo>
                  <a:lnTo>
                    <a:pt x="0" y="1206"/>
                  </a:lnTo>
                  <a:lnTo>
                    <a:pt x="341" y="1206"/>
                  </a:lnTo>
                  <a:cubicBezTo>
                    <a:pt x="362" y="1249"/>
                    <a:pt x="401" y="1267"/>
                    <a:pt x="437" y="1267"/>
                  </a:cubicBezTo>
                  <a:cubicBezTo>
                    <a:pt x="448" y="1267"/>
                    <a:pt x="458" y="1266"/>
                    <a:pt x="469" y="1262"/>
                  </a:cubicBezTo>
                  <a:lnTo>
                    <a:pt x="696" y="1191"/>
                  </a:lnTo>
                  <a:cubicBezTo>
                    <a:pt x="1234" y="1286"/>
                    <a:pt x="1781" y="1377"/>
                    <a:pt x="2320" y="1377"/>
                  </a:cubicBezTo>
                  <a:cubicBezTo>
                    <a:pt x="2748" y="1377"/>
                    <a:pt x="3170" y="1320"/>
                    <a:pt x="3578" y="1163"/>
                  </a:cubicBezTo>
                  <a:cubicBezTo>
                    <a:pt x="3635" y="1135"/>
                    <a:pt x="3677" y="1106"/>
                    <a:pt x="3706" y="1049"/>
                  </a:cubicBezTo>
                  <a:cubicBezTo>
                    <a:pt x="3734" y="1064"/>
                    <a:pt x="3748" y="1078"/>
                    <a:pt x="3762" y="1078"/>
                  </a:cubicBezTo>
                  <a:cubicBezTo>
                    <a:pt x="4124" y="1157"/>
                    <a:pt x="4490" y="1195"/>
                    <a:pt x="4855" y="1195"/>
                  </a:cubicBezTo>
                  <a:cubicBezTo>
                    <a:pt x="5407" y="1195"/>
                    <a:pt x="5958" y="1107"/>
                    <a:pt x="6489" y="936"/>
                  </a:cubicBezTo>
                  <a:cubicBezTo>
                    <a:pt x="6787" y="936"/>
                    <a:pt x="7085" y="936"/>
                    <a:pt x="7383" y="950"/>
                  </a:cubicBezTo>
                  <a:lnTo>
                    <a:pt x="7653" y="950"/>
                  </a:lnTo>
                  <a:cubicBezTo>
                    <a:pt x="8004" y="1012"/>
                    <a:pt x="8360" y="1045"/>
                    <a:pt x="8715" y="1045"/>
                  </a:cubicBezTo>
                  <a:cubicBezTo>
                    <a:pt x="9006" y="1045"/>
                    <a:pt x="9296" y="1023"/>
                    <a:pt x="9584" y="978"/>
                  </a:cubicBezTo>
                  <a:lnTo>
                    <a:pt x="9683" y="978"/>
                  </a:lnTo>
                  <a:cubicBezTo>
                    <a:pt x="10180" y="993"/>
                    <a:pt x="10634" y="1049"/>
                    <a:pt x="11103" y="1092"/>
                  </a:cubicBezTo>
                  <a:cubicBezTo>
                    <a:pt x="11301" y="1133"/>
                    <a:pt x="11505" y="1155"/>
                    <a:pt x="11707" y="1155"/>
                  </a:cubicBezTo>
                  <a:cubicBezTo>
                    <a:pt x="11852" y="1155"/>
                    <a:pt x="11997" y="1144"/>
                    <a:pt x="12139" y="1120"/>
                  </a:cubicBezTo>
                  <a:cubicBezTo>
                    <a:pt x="12395" y="1106"/>
                    <a:pt x="12650" y="1078"/>
                    <a:pt x="12892" y="1007"/>
                  </a:cubicBezTo>
                  <a:cubicBezTo>
                    <a:pt x="13190" y="950"/>
                    <a:pt x="13474" y="893"/>
                    <a:pt x="13772" y="851"/>
                  </a:cubicBezTo>
                  <a:cubicBezTo>
                    <a:pt x="13786" y="879"/>
                    <a:pt x="13815" y="893"/>
                    <a:pt x="13843" y="907"/>
                  </a:cubicBezTo>
                  <a:cubicBezTo>
                    <a:pt x="14397" y="1035"/>
                    <a:pt x="14979" y="1149"/>
                    <a:pt x="15547" y="1220"/>
                  </a:cubicBezTo>
                  <a:cubicBezTo>
                    <a:pt x="15588" y="1250"/>
                    <a:pt x="15643" y="1274"/>
                    <a:pt x="15703" y="1274"/>
                  </a:cubicBezTo>
                  <a:cubicBezTo>
                    <a:pt x="15726" y="1274"/>
                    <a:pt x="15750" y="1270"/>
                    <a:pt x="15774" y="1262"/>
                  </a:cubicBezTo>
                  <a:lnTo>
                    <a:pt x="15802" y="1248"/>
                  </a:lnTo>
                  <a:cubicBezTo>
                    <a:pt x="16022" y="1268"/>
                    <a:pt x="16240" y="1280"/>
                    <a:pt x="16446" y="1280"/>
                  </a:cubicBezTo>
                  <a:cubicBezTo>
                    <a:pt x="16989" y="1280"/>
                    <a:pt x="17453" y="1197"/>
                    <a:pt x="17648" y="950"/>
                  </a:cubicBezTo>
                  <a:cubicBezTo>
                    <a:pt x="17705" y="922"/>
                    <a:pt x="17762" y="893"/>
                    <a:pt x="17804" y="851"/>
                  </a:cubicBezTo>
                  <a:cubicBezTo>
                    <a:pt x="18585" y="1005"/>
                    <a:pt x="19374" y="1084"/>
                    <a:pt x="20164" y="1084"/>
                  </a:cubicBezTo>
                  <a:cubicBezTo>
                    <a:pt x="20466" y="1084"/>
                    <a:pt x="20768" y="1073"/>
                    <a:pt x="21070" y="1049"/>
                  </a:cubicBezTo>
                  <a:cubicBezTo>
                    <a:pt x="21098" y="1049"/>
                    <a:pt x="21127" y="1035"/>
                    <a:pt x="21155" y="1035"/>
                  </a:cubicBezTo>
                  <a:cubicBezTo>
                    <a:pt x="21198" y="1064"/>
                    <a:pt x="21240" y="1078"/>
                    <a:pt x="21297" y="1078"/>
                  </a:cubicBezTo>
                  <a:cubicBezTo>
                    <a:pt x="21532" y="1100"/>
                    <a:pt x="21769" y="1111"/>
                    <a:pt x="22006" y="1111"/>
                  </a:cubicBezTo>
                  <a:cubicBezTo>
                    <a:pt x="22385" y="1111"/>
                    <a:pt x="22762" y="1082"/>
                    <a:pt x="23129" y="1021"/>
                  </a:cubicBezTo>
                  <a:cubicBezTo>
                    <a:pt x="23466" y="1204"/>
                    <a:pt x="23842" y="1296"/>
                    <a:pt x="24222" y="1296"/>
                  </a:cubicBezTo>
                  <a:cubicBezTo>
                    <a:pt x="24403" y="1296"/>
                    <a:pt x="24583" y="1275"/>
                    <a:pt x="24761" y="1234"/>
                  </a:cubicBezTo>
                  <a:cubicBezTo>
                    <a:pt x="24776" y="1220"/>
                    <a:pt x="24790" y="1220"/>
                    <a:pt x="24818" y="1206"/>
                  </a:cubicBezTo>
                  <a:cubicBezTo>
                    <a:pt x="25386" y="1191"/>
                    <a:pt x="25968" y="1120"/>
                    <a:pt x="26536" y="1021"/>
                  </a:cubicBezTo>
                  <a:cubicBezTo>
                    <a:pt x="26550" y="1092"/>
                    <a:pt x="26593" y="1163"/>
                    <a:pt x="26650" y="1206"/>
                  </a:cubicBezTo>
                  <a:cubicBezTo>
                    <a:pt x="26860" y="1367"/>
                    <a:pt x="27111" y="1451"/>
                    <a:pt x="27368" y="1451"/>
                  </a:cubicBezTo>
                  <a:cubicBezTo>
                    <a:pt x="27562" y="1451"/>
                    <a:pt x="27758" y="1403"/>
                    <a:pt x="27942" y="1305"/>
                  </a:cubicBezTo>
                  <a:cubicBezTo>
                    <a:pt x="28371" y="1384"/>
                    <a:pt x="28801" y="1427"/>
                    <a:pt x="29237" y="1427"/>
                  </a:cubicBezTo>
                  <a:cubicBezTo>
                    <a:pt x="29349" y="1427"/>
                    <a:pt x="29461" y="1424"/>
                    <a:pt x="29575" y="1418"/>
                  </a:cubicBezTo>
                  <a:cubicBezTo>
                    <a:pt x="29595" y="1439"/>
                    <a:pt x="29631" y="1452"/>
                    <a:pt x="29666" y="1452"/>
                  </a:cubicBezTo>
                  <a:cubicBezTo>
                    <a:pt x="29678" y="1452"/>
                    <a:pt x="29691" y="1451"/>
                    <a:pt x="29702" y="1447"/>
                  </a:cubicBezTo>
                  <a:cubicBezTo>
                    <a:pt x="29759" y="1433"/>
                    <a:pt x="29816" y="1418"/>
                    <a:pt x="29873" y="1390"/>
                  </a:cubicBezTo>
                  <a:cubicBezTo>
                    <a:pt x="30258" y="1639"/>
                    <a:pt x="30697" y="1771"/>
                    <a:pt x="31147" y="1771"/>
                  </a:cubicBezTo>
                  <a:cubicBezTo>
                    <a:pt x="31261" y="1771"/>
                    <a:pt x="31376" y="1762"/>
                    <a:pt x="31491" y="1745"/>
                  </a:cubicBezTo>
                  <a:cubicBezTo>
                    <a:pt x="31747" y="1731"/>
                    <a:pt x="31988" y="1631"/>
                    <a:pt x="32201" y="1489"/>
                  </a:cubicBezTo>
                  <a:cubicBezTo>
                    <a:pt x="32329" y="1489"/>
                    <a:pt x="32457" y="1475"/>
                    <a:pt x="32585" y="1475"/>
                  </a:cubicBezTo>
                  <a:cubicBezTo>
                    <a:pt x="32613" y="1504"/>
                    <a:pt x="32670" y="1518"/>
                    <a:pt x="32712" y="1518"/>
                  </a:cubicBezTo>
                  <a:cubicBezTo>
                    <a:pt x="32798" y="1560"/>
                    <a:pt x="32897" y="1603"/>
                    <a:pt x="32996" y="1646"/>
                  </a:cubicBezTo>
                  <a:cubicBezTo>
                    <a:pt x="33025" y="1674"/>
                    <a:pt x="33053" y="1674"/>
                    <a:pt x="33096" y="1674"/>
                  </a:cubicBezTo>
                  <a:cubicBezTo>
                    <a:pt x="33238" y="1717"/>
                    <a:pt x="33380" y="1745"/>
                    <a:pt x="33522" y="1759"/>
                  </a:cubicBezTo>
                  <a:cubicBezTo>
                    <a:pt x="33533" y="1761"/>
                    <a:pt x="33544" y="1762"/>
                    <a:pt x="33555" y="1762"/>
                  </a:cubicBezTo>
                  <a:cubicBezTo>
                    <a:pt x="33628" y="1762"/>
                    <a:pt x="33697" y="1722"/>
                    <a:pt x="33735" y="1660"/>
                  </a:cubicBezTo>
                  <a:cubicBezTo>
                    <a:pt x="33908" y="1707"/>
                    <a:pt x="34098" y="1727"/>
                    <a:pt x="34297" y="1727"/>
                  </a:cubicBezTo>
                  <a:cubicBezTo>
                    <a:pt x="34942" y="1727"/>
                    <a:pt x="35676" y="1515"/>
                    <a:pt x="36219" y="1319"/>
                  </a:cubicBezTo>
                  <a:cubicBezTo>
                    <a:pt x="36446" y="1333"/>
                    <a:pt x="36688" y="1362"/>
                    <a:pt x="36915" y="1362"/>
                  </a:cubicBezTo>
                  <a:cubicBezTo>
                    <a:pt x="36943" y="1362"/>
                    <a:pt x="36986" y="1362"/>
                    <a:pt x="37014" y="1333"/>
                  </a:cubicBezTo>
                  <a:cubicBezTo>
                    <a:pt x="37128" y="1347"/>
                    <a:pt x="37238" y="1355"/>
                    <a:pt x="37348" y="1355"/>
                  </a:cubicBezTo>
                  <a:cubicBezTo>
                    <a:pt x="37458" y="1355"/>
                    <a:pt x="37568" y="1347"/>
                    <a:pt x="37682" y="1333"/>
                  </a:cubicBezTo>
                  <a:cubicBezTo>
                    <a:pt x="37923" y="1291"/>
                    <a:pt x="38477" y="1191"/>
                    <a:pt x="38562" y="879"/>
                  </a:cubicBezTo>
                  <a:lnTo>
                    <a:pt x="38619" y="879"/>
                  </a:lnTo>
                  <a:cubicBezTo>
                    <a:pt x="38860" y="836"/>
                    <a:pt x="38803" y="481"/>
                    <a:pt x="38576" y="481"/>
                  </a:cubicBezTo>
                  <a:lnTo>
                    <a:pt x="38306" y="481"/>
                  </a:lnTo>
                  <a:cubicBezTo>
                    <a:pt x="38207" y="460"/>
                    <a:pt x="38104" y="449"/>
                    <a:pt x="37999" y="449"/>
                  </a:cubicBezTo>
                  <a:cubicBezTo>
                    <a:pt x="37895" y="449"/>
                    <a:pt x="37788" y="460"/>
                    <a:pt x="37682" y="481"/>
                  </a:cubicBezTo>
                  <a:cubicBezTo>
                    <a:pt x="37540" y="496"/>
                    <a:pt x="37412" y="510"/>
                    <a:pt x="37270" y="552"/>
                  </a:cubicBezTo>
                  <a:cubicBezTo>
                    <a:pt x="36986" y="567"/>
                    <a:pt x="36702" y="609"/>
                    <a:pt x="36418" y="638"/>
                  </a:cubicBezTo>
                  <a:lnTo>
                    <a:pt x="36361" y="623"/>
                  </a:lnTo>
                  <a:cubicBezTo>
                    <a:pt x="36333" y="609"/>
                    <a:pt x="36301" y="602"/>
                    <a:pt x="36271" y="602"/>
                  </a:cubicBezTo>
                  <a:cubicBezTo>
                    <a:pt x="36241" y="602"/>
                    <a:pt x="36212" y="609"/>
                    <a:pt x="36191" y="623"/>
                  </a:cubicBezTo>
                  <a:cubicBezTo>
                    <a:pt x="35925" y="573"/>
                    <a:pt x="35658" y="548"/>
                    <a:pt x="35393" y="548"/>
                  </a:cubicBezTo>
                  <a:cubicBezTo>
                    <a:pt x="34906" y="548"/>
                    <a:pt x="34426" y="633"/>
                    <a:pt x="33976" y="808"/>
                  </a:cubicBezTo>
                  <a:lnTo>
                    <a:pt x="33337" y="822"/>
                  </a:lnTo>
                  <a:cubicBezTo>
                    <a:pt x="33316" y="815"/>
                    <a:pt x="33287" y="812"/>
                    <a:pt x="33259" y="812"/>
                  </a:cubicBezTo>
                  <a:cubicBezTo>
                    <a:pt x="33231" y="812"/>
                    <a:pt x="33202" y="815"/>
                    <a:pt x="33181" y="822"/>
                  </a:cubicBezTo>
                  <a:lnTo>
                    <a:pt x="33039" y="822"/>
                  </a:lnTo>
                  <a:cubicBezTo>
                    <a:pt x="32801" y="661"/>
                    <a:pt x="32494" y="506"/>
                    <a:pt x="32236" y="506"/>
                  </a:cubicBezTo>
                  <a:cubicBezTo>
                    <a:pt x="32108" y="506"/>
                    <a:pt x="31992" y="544"/>
                    <a:pt x="31903" y="638"/>
                  </a:cubicBezTo>
                  <a:cubicBezTo>
                    <a:pt x="31718" y="652"/>
                    <a:pt x="31562" y="666"/>
                    <a:pt x="31392" y="680"/>
                  </a:cubicBezTo>
                  <a:lnTo>
                    <a:pt x="31222" y="680"/>
                  </a:lnTo>
                  <a:cubicBezTo>
                    <a:pt x="30980" y="680"/>
                    <a:pt x="30739" y="723"/>
                    <a:pt x="30512" y="780"/>
                  </a:cubicBezTo>
                  <a:lnTo>
                    <a:pt x="30114" y="822"/>
                  </a:lnTo>
                  <a:cubicBezTo>
                    <a:pt x="29929" y="822"/>
                    <a:pt x="29731" y="822"/>
                    <a:pt x="29546" y="808"/>
                  </a:cubicBezTo>
                  <a:cubicBezTo>
                    <a:pt x="29101" y="599"/>
                    <a:pt x="28609" y="489"/>
                    <a:pt x="28115" y="489"/>
                  </a:cubicBezTo>
                  <a:cubicBezTo>
                    <a:pt x="27837" y="489"/>
                    <a:pt x="27559" y="524"/>
                    <a:pt x="27289" y="595"/>
                  </a:cubicBezTo>
                  <a:cubicBezTo>
                    <a:pt x="27189" y="595"/>
                    <a:pt x="27090" y="623"/>
                    <a:pt x="26990" y="638"/>
                  </a:cubicBezTo>
                  <a:cubicBezTo>
                    <a:pt x="26948" y="652"/>
                    <a:pt x="26920" y="666"/>
                    <a:pt x="26891" y="694"/>
                  </a:cubicBezTo>
                  <a:cubicBezTo>
                    <a:pt x="26891" y="666"/>
                    <a:pt x="26877" y="652"/>
                    <a:pt x="26863" y="638"/>
                  </a:cubicBezTo>
                  <a:cubicBezTo>
                    <a:pt x="26532" y="165"/>
                    <a:pt x="25965" y="1"/>
                    <a:pt x="2534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33"/>
            <p:cNvSpPr/>
            <p:nvPr/>
          </p:nvSpPr>
          <p:spPr>
            <a:xfrm>
              <a:off x="1150700" y="976375"/>
              <a:ext cx="1308725" cy="35850"/>
            </a:xfrm>
            <a:custGeom>
              <a:avLst/>
              <a:gdLst/>
              <a:ahLst/>
              <a:cxnLst/>
              <a:rect l="l" t="t" r="r" b="b"/>
              <a:pathLst>
                <a:path w="52349" h="1434" extrusionOk="0">
                  <a:moveTo>
                    <a:pt x="38563" y="0"/>
                  </a:moveTo>
                  <a:cubicBezTo>
                    <a:pt x="38201" y="0"/>
                    <a:pt x="37839" y="46"/>
                    <a:pt x="37483" y="138"/>
                  </a:cubicBezTo>
                  <a:cubicBezTo>
                    <a:pt x="37341" y="138"/>
                    <a:pt x="37185" y="152"/>
                    <a:pt x="37043" y="180"/>
                  </a:cubicBezTo>
                  <a:cubicBezTo>
                    <a:pt x="36972" y="194"/>
                    <a:pt x="36915" y="237"/>
                    <a:pt x="36887" y="308"/>
                  </a:cubicBezTo>
                  <a:cubicBezTo>
                    <a:pt x="36543" y="86"/>
                    <a:pt x="36168" y="2"/>
                    <a:pt x="35784" y="2"/>
                  </a:cubicBezTo>
                  <a:cubicBezTo>
                    <a:pt x="35135" y="2"/>
                    <a:pt x="34460" y="241"/>
                    <a:pt x="33863" y="464"/>
                  </a:cubicBezTo>
                  <a:cubicBezTo>
                    <a:pt x="33820" y="464"/>
                    <a:pt x="33777" y="478"/>
                    <a:pt x="33749" y="507"/>
                  </a:cubicBezTo>
                  <a:lnTo>
                    <a:pt x="33295" y="507"/>
                  </a:lnTo>
                  <a:cubicBezTo>
                    <a:pt x="32973" y="420"/>
                    <a:pt x="32641" y="377"/>
                    <a:pt x="32310" y="377"/>
                  </a:cubicBezTo>
                  <a:cubicBezTo>
                    <a:pt x="31939" y="377"/>
                    <a:pt x="31567" y="430"/>
                    <a:pt x="31208" y="535"/>
                  </a:cubicBezTo>
                  <a:lnTo>
                    <a:pt x="30597" y="549"/>
                  </a:lnTo>
                  <a:cubicBezTo>
                    <a:pt x="30398" y="280"/>
                    <a:pt x="30086" y="223"/>
                    <a:pt x="29688" y="223"/>
                  </a:cubicBezTo>
                  <a:cubicBezTo>
                    <a:pt x="29639" y="222"/>
                    <a:pt x="29589" y="221"/>
                    <a:pt x="29539" y="221"/>
                  </a:cubicBezTo>
                  <a:cubicBezTo>
                    <a:pt x="28895" y="221"/>
                    <a:pt x="28263" y="307"/>
                    <a:pt x="27644" y="478"/>
                  </a:cubicBezTo>
                  <a:lnTo>
                    <a:pt x="27260" y="436"/>
                  </a:lnTo>
                  <a:cubicBezTo>
                    <a:pt x="27044" y="393"/>
                    <a:pt x="26826" y="372"/>
                    <a:pt x="26609" y="372"/>
                  </a:cubicBezTo>
                  <a:cubicBezTo>
                    <a:pt x="26114" y="372"/>
                    <a:pt x="25623" y="480"/>
                    <a:pt x="25159" y="677"/>
                  </a:cubicBezTo>
                  <a:cubicBezTo>
                    <a:pt x="25031" y="663"/>
                    <a:pt x="24904" y="663"/>
                    <a:pt x="24762" y="649"/>
                  </a:cubicBezTo>
                  <a:cubicBezTo>
                    <a:pt x="24733" y="606"/>
                    <a:pt x="24676" y="564"/>
                    <a:pt x="24620" y="549"/>
                  </a:cubicBezTo>
                  <a:cubicBezTo>
                    <a:pt x="24116" y="393"/>
                    <a:pt x="23565" y="301"/>
                    <a:pt x="23017" y="301"/>
                  </a:cubicBezTo>
                  <a:cubicBezTo>
                    <a:pt x="22469" y="301"/>
                    <a:pt x="21922" y="393"/>
                    <a:pt x="21425" y="606"/>
                  </a:cubicBezTo>
                  <a:cubicBezTo>
                    <a:pt x="21397" y="549"/>
                    <a:pt x="21340" y="521"/>
                    <a:pt x="21283" y="493"/>
                  </a:cubicBezTo>
                  <a:cubicBezTo>
                    <a:pt x="20726" y="302"/>
                    <a:pt x="20057" y="169"/>
                    <a:pt x="19397" y="169"/>
                  </a:cubicBezTo>
                  <a:cubicBezTo>
                    <a:pt x="18880" y="169"/>
                    <a:pt x="18367" y="250"/>
                    <a:pt x="17918" y="450"/>
                  </a:cubicBezTo>
                  <a:cubicBezTo>
                    <a:pt x="17876" y="407"/>
                    <a:pt x="17833" y="379"/>
                    <a:pt x="17790" y="365"/>
                  </a:cubicBezTo>
                  <a:cubicBezTo>
                    <a:pt x="17301" y="237"/>
                    <a:pt x="16803" y="173"/>
                    <a:pt x="16303" y="173"/>
                  </a:cubicBezTo>
                  <a:cubicBezTo>
                    <a:pt x="16136" y="173"/>
                    <a:pt x="15969" y="180"/>
                    <a:pt x="15803" y="194"/>
                  </a:cubicBezTo>
                  <a:cubicBezTo>
                    <a:pt x="15398" y="230"/>
                    <a:pt x="15083" y="465"/>
                    <a:pt x="14708" y="465"/>
                  </a:cubicBezTo>
                  <a:cubicBezTo>
                    <a:pt x="14635" y="465"/>
                    <a:pt x="14560" y="457"/>
                    <a:pt x="14482" y="436"/>
                  </a:cubicBezTo>
                  <a:cubicBezTo>
                    <a:pt x="14156" y="351"/>
                    <a:pt x="13872" y="166"/>
                    <a:pt x="13559" y="81"/>
                  </a:cubicBezTo>
                  <a:cubicBezTo>
                    <a:pt x="13386" y="31"/>
                    <a:pt x="13215" y="11"/>
                    <a:pt x="13043" y="11"/>
                  </a:cubicBezTo>
                  <a:cubicBezTo>
                    <a:pt x="12286" y="11"/>
                    <a:pt x="11541" y="407"/>
                    <a:pt x="10777" y="407"/>
                  </a:cubicBezTo>
                  <a:cubicBezTo>
                    <a:pt x="10343" y="407"/>
                    <a:pt x="9929" y="385"/>
                    <a:pt x="9520" y="385"/>
                  </a:cubicBezTo>
                  <a:cubicBezTo>
                    <a:pt x="8952" y="385"/>
                    <a:pt x="8395" y="428"/>
                    <a:pt x="7809" y="635"/>
                  </a:cubicBezTo>
                  <a:lnTo>
                    <a:pt x="7752" y="635"/>
                  </a:lnTo>
                  <a:cubicBezTo>
                    <a:pt x="7752" y="549"/>
                    <a:pt x="7681" y="478"/>
                    <a:pt x="7610" y="450"/>
                  </a:cubicBezTo>
                  <a:cubicBezTo>
                    <a:pt x="7210" y="340"/>
                    <a:pt x="6769" y="290"/>
                    <a:pt x="6319" y="290"/>
                  </a:cubicBezTo>
                  <a:cubicBezTo>
                    <a:pt x="5605" y="290"/>
                    <a:pt x="4867" y="417"/>
                    <a:pt x="4231" y="635"/>
                  </a:cubicBezTo>
                  <a:lnTo>
                    <a:pt x="3919" y="635"/>
                  </a:lnTo>
                  <a:cubicBezTo>
                    <a:pt x="3890" y="592"/>
                    <a:pt x="3848" y="564"/>
                    <a:pt x="3805" y="549"/>
                  </a:cubicBezTo>
                  <a:cubicBezTo>
                    <a:pt x="3120" y="355"/>
                    <a:pt x="2355" y="201"/>
                    <a:pt x="1605" y="201"/>
                  </a:cubicBezTo>
                  <a:cubicBezTo>
                    <a:pt x="1096" y="201"/>
                    <a:pt x="593" y="272"/>
                    <a:pt x="128" y="450"/>
                  </a:cubicBezTo>
                  <a:cubicBezTo>
                    <a:pt x="0" y="493"/>
                    <a:pt x="14" y="706"/>
                    <a:pt x="171" y="706"/>
                  </a:cubicBezTo>
                  <a:lnTo>
                    <a:pt x="497" y="706"/>
                  </a:lnTo>
                  <a:cubicBezTo>
                    <a:pt x="511" y="748"/>
                    <a:pt x="540" y="791"/>
                    <a:pt x="568" y="805"/>
                  </a:cubicBezTo>
                  <a:cubicBezTo>
                    <a:pt x="1034" y="1075"/>
                    <a:pt x="1816" y="1290"/>
                    <a:pt x="2525" y="1290"/>
                  </a:cubicBezTo>
                  <a:cubicBezTo>
                    <a:pt x="2896" y="1290"/>
                    <a:pt x="3248" y="1231"/>
                    <a:pt x="3521" y="1089"/>
                  </a:cubicBezTo>
                  <a:cubicBezTo>
                    <a:pt x="3876" y="1117"/>
                    <a:pt x="4231" y="1146"/>
                    <a:pt x="4586" y="1160"/>
                  </a:cubicBezTo>
                  <a:cubicBezTo>
                    <a:pt x="5095" y="1301"/>
                    <a:pt x="5724" y="1398"/>
                    <a:pt x="6345" y="1398"/>
                  </a:cubicBezTo>
                  <a:cubicBezTo>
                    <a:pt x="6852" y="1398"/>
                    <a:pt x="7354" y="1334"/>
                    <a:pt x="7781" y="1174"/>
                  </a:cubicBezTo>
                  <a:lnTo>
                    <a:pt x="8306" y="1146"/>
                  </a:lnTo>
                  <a:cubicBezTo>
                    <a:pt x="8320" y="1188"/>
                    <a:pt x="8349" y="1217"/>
                    <a:pt x="8377" y="1217"/>
                  </a:cubicBezTo>
                  <a:cubicBezTo>
                    <a:pt x="8757" y="1360"/>
                    <a:pt x="9152" y="1433"/>
                    <a:pt x="9550" y="1433"/>
                  </a:cubicBezTo>
                  <a:cubicBezTo>
                    <a:pt x="9821" y="1433"/>
                    <a:pt x="10094" y="1399"/>
                    <a:pt x="10365" y="1330"/>
                  </a:cubicBezTo>
                  <a:cubicBezTo>
                    <a:pt x="10823" y="1188"/>
                    <a:pt x="11164" y="963"/>
                    <a:pt x="11607" y="963"/>
                  </a:cubicBezTo>
                  <a:cubicBezTo>
                    <a:pt x="11740" y="963"/>
                    <a:pt x="11883" y="983"/>
                    <a:pt x="12040" y="1032"/>
                  </a:cubicBezTo>
                  <a:cubicBezTo>
                    <a:pt x="12296" y="1132"/>
                    <a:pt x="12551" y="1217"/>
                    <a:pt x="12807" y="1273"/>
                  </a:cubicBezTo>
                  <a:cubicBezTo>
                    <a:pt x="12856" y="1281"/>
                    <a:pt x="12906" y="1284"/>
                    <a:pt x="12955" y="1284"/>
                  </a:cubicBezTo>
                  <a:cubicBezTo>
                    <a:pt x="13286" y="1284"/>
                    <a:pt x="13607" y="1135"/>
                    <a:pt x="13928" y="1061"/>
                  </a:cubicBezTo>
                  <a:cubicBezTo>
                    <a:pt x="14045" y="1031"/>
                    <a:pt x="14144" y="1017"/>
                    <a:pt x="14234" y="1017"/>
                  </a:cubicBezTo>
                  <a:cubicBezTo>
                    <a:pt x="14485" y="1017"/>
                    <a:pt x="14665" y="1120"/>
                    <a:pt x="14937" y="1245"/>
                  </a:cubicBezTo>
                  <a:cubicBezTo>
                    <a:pt x="15242" y="1393"/>
                    <a:pt x="15540" y="1423"/>
                    <a:pt x="15870" y="1423"/>
                  </a:cubicBezTo>
                  <a:cubicBezTo>
                    <a:pt x="15985" y="1423"/>
                    <a:pt x="16104" y="1419"/>
                    <a:pt x="16229" y="1415"/>
                  </a:cubicBezTo>
                  <a:cubicBezTo>
                    <a:pt x="16882" y="1401"/>
                    <a:pt x="17535" y="1302"/>
                    <a:pt x="18160" y="1117"/>
                  </a:cubicBezTo>
                  <a:cubicBezTo>
                    <a:pt x="18188" y="1146"/>
                    <a:pt x="18230" y="1174"/>
                    <a:pt x="18287" y="1174"/>
                  </a:cubicBezTo>
                  <a:cubicBezTo>
                    <a:pt x="18666" y="1247"/>
                    <a:pt x="19050" y="1283"/>
                    <a:pt x="19435" y="1283"/>
                  </a:cubicBezTo>
                  <a:cubicBezTo>
                    <a:pt x="19874" y="1283"/>
                    <a:pt x="20313" y="1236"/>
                    <a:pt x="20744" y="1146"/>
                  </a:cubicBezTo>
                  <a:cubicBezTo>
                    <a:pt x="20766" y="1190"/>
                    <a:pt x="20814" y="1226"/>
                    <a:pt x="20861" y="1226"/>
                  </a:cubicBezTo>
                  <a:cubicBezTo>
                    <a:pt x="20874" y="1226"/>
                    <a:pt x="20887" y="1223"/>
                    <a:pt x="20900" y="1217"/>
                  </a:cubicBezTo>
                  <a:lnTo>
                    <a:pt x="21255" y="1103"/>
                  </a:lnTo>
                  <a:cubicBezTo>
                    <a:pt x="21668" y="1287"/>
                    <a:pt x="22152" y="1358"/>
                    <a:pt x="22648" y="1358"/>
                  </a:cubicBezTo>
                  <a:cubicBezTo>
                    <a:pt x="23259" y="1358"/>
                    <a:pt x="23888" y="1251"/>
                    <a:pt x="24421" y="1117"/>
                  </a:cubicBezTo>
                  <a:lnTo>
                    <a:pt x="24605" y="1117"/>
                  </a:lnTo>
                  <a:cubicBezTo>
                    <a:pt x="24904" y="1267"/>
                    <a:pt x="25247" y="1328"/>
                    <a:pt x="25601" y="1328"/>
                  </a:cubicBezTo>
                  <a:cubicBezTo>
                    <a:pt x="26122" y="1328"/>
                    <a:pt x="26668" y="1195"/>
                    <a:pt x="27133" y="1018"/>
                  </a:cubicBezTo>
                  <a:lnTo>
                    <a:pt x="27445" y="1004"/>
                  </a:lnTo>
                  <a:cubicBezTo>
                    <a:pt x="28169" y="1100"/>
                    <a:pt x="28893" y="1147"/>
                    <a:pt x="29623" y="1147"/>
                  </a:cubicBezTo>
                  <a:cubicBezTo>
                    <a:pt x="29867" y="1147"/>
                    <a:pt x="30111" y="1142"/>
                    <a:pt x="30356" y="1132"/>
                  </a:cubicBezTo>
                  <a:cubicBezTo>
                    <a:pt x="30366" y="1175"/>
                    <a:pt x="30402" y="1193"/>
                    <a:pt x="30444" y="1193"/>
                  </a:cubicBezTo>
                  <a:cubicBezTo>
                    <a:pt x="30457" y="1193"/>
                    <a:pt x="30470" y="1192"/>
                    <a:pt x="30483" y="1188"/>
                  </a:cubicBezTo>
                  <a:lnTo>
                    <a:pt x="30711" y="1117"/>
                  </a:lnTo>
                  <a:cubicBezTo>
                    <a:pt x="31241" y="1212"/>
                    <a:pt x="31785" y="1303"/>
                    <a:pt x="32325" y="1303"/>
                  </a:cubicBezTo>
                  <a:cubicBezTo>
                    <a:pt x="32753" y="1303"/>
                    <a:pt x="33178" y="1246"/>
                    <a:pt x="33593" y="1089"/>
                  </a:cubicBezTo>
                  <a:cubicBezTo>
                    <a:pt x="33635" y="1061"/>
                    <a:pt x="33692" y="1032"/>
                    <a:pt x="33721" y="990"/>
                  </a:cubicBezTo>
                  <a:cubicBezTo>
                    <a:pt x="33735" y="990"/>
                    <a:pt x="33763" y="1004"/>
                    <a:pt x="33777" y="1004"/>
                  </a:cubicBezTo>
                  <a:cubicBezTo>
                    <a:pt x="34139" y="1083"/>
                    <a:pt x="34505" y="1121"/>
                    <a:pt x="34870" y="1121"/>
                  </a:cubicBezTo>
                  <a:cubicBezTo>
                    <a:pt x="35422" y="1121"/>
                    <a:pt x="35973" y="1033"/>
                    <a:pt x="36503" y="862"/>
                  </a:cubicBezTo>
                  <a:lnTo>
                    <a:pt x="37398" y="876"/>
                  </a:lnTo>
                  <a:lnTo>
                    <a:pt x="37668" y="876"/>
                  </a:lnTo>
                  <a:cubicBezTo>
                    <a:pt x="38019" y="938"/>
                    <a:pt x="38375" y="971"/>
                    <a:pt x="38730" y="971"/>
                  </a:cubicBezTo>
                  <a:cubicBezTo>
                    <a:pt x="39020" y="971"/>
                    <a:pt x="39311" y="949"/>
                    <a:pt x="39599" y="904"/>
                  </a:cubicBezTo>
                  <a:lnTo>
                    <a:pt x="39684" y="904"/>
                  </a:lnTo>
                  <a:cubicBezTo>
                    <a:pt x="40181" y="919"/>
                    <a:pt x="40649" y="975"/>
                    <a:pt x="41104" y="1018"/>
                  </a:cubicBezTo>
                  <a:cubicBezTo>
                    <a:pt x="41302" y="1059"/>
                    <a:pt x="41505" y="1081"/>
                    <a:pt x="41711" y="1081"/>
                  </a:cubicBezTo>
                  <a:cubicBezTo>
                    <a:pt x="41858" y="1081"/>
                    <a:pt x="42006" y="1070"/>
                    <a:pt x="42154" y="1046"/>
                  </a:cubicBezTo>
                  <a:cubicBezTo>
                    <a:pt x="42410" y="1032"/>
                    <a:pt x="42651" y="1004"/>
                    <a:pt x="42907" y="947"/>
                  </a:cubicBezTo>
                  <a:cubicBezTo>
                    <a:pt x="43205" y="876"/>
                    <a:pt x="43489" y="819"/>
                    <a:pt x="43773" y="777"/>
                  </a:cubicBezTo>
                  <a:cubicBezTo>
                    <a:pt x="43801" y="791"/>
                    <a:pt x="43830" y="805"/>
                    <a:pt x="43858" y="819"/>
                  </a:cubicBezTo>
                  <a:cubicBezTo>
                    <a:pt x="44426" y="961"/>
                    <a:pt x="44994" y="1061"/>
                    <a:pt x="45562" y="1132"/>
                  </a:cubicBezTo>
                  <a:cubicBezTo>
                    <a:pt x="45600" y="1169"/>
                    <a:pt x="45650" y="1188"/>
                    <a:pt x="45705" y="1188"/>
                  </a:cubicBezTo>
                  <a:cubicBezTo>
                    <a:pt x="45732" y="1188"/>
                    <a:pt x="45761" y="1184"/>
                    <a:pt x="45789" y="1174"/>
                  </a:cubicBezTo>
                  <a:lnTo>
                    <a:pt x="45817" y="1160"/>
                  </a:lnTo>
                  <a:cubicBezTo>
                    <a:pt x="46037" y="1179"/>
                    <a:pt x="46255" y="1192"/>
                    <a:pt x="46461" y="1192"/>
                  </a:cubicBezTo>
                  <a:cubicBezTo>
                    <a:pt x="47004" y="1192"/>
                    <a:pt x="47468" y="1109"/>
                    <a:pt x="47663" y="862"/>
                  </a:cubicBezTo>
                  <a:cubicBezTo>
                    <a:pt x="47720" y="833"/>
                    <a:pt x="47777" y="805"/>
                    <a:pt x="47819" y="762"/>
                  </a:cubicBezTo>
                  <a:cubicBezTo>
                    <a:pt x="48600" y="917"/>
                    <a:pt x="49389" y="996"/>
                    <a:pt x="50179" y="996"/>
                  </a:cubicBezTo>
                  <a:cubicBezTo>
                    <a:pt x="50481" y="996"/>
                    <a:pt x="50783" y="985"/>
                    <a:pt x="51085" y="961"/>
                  </a:cubicBezTo>
                  <a:cubicBezTo>
                    <a:pt x="51113" y="961"/>
                    <a:pt x="51142" y="961"/>
                    <a:pt x="51170" y="947"/>
                  </a:cubicBezTo>
                  <a:cubicBezTo>
                    <a:pt x="51213" y="975"/>
                    <a:pt x="51255" y="1004"/>
                    <a:pt x="51312" y="1004"/>
                  </a:cubicBezTo>
                  <a:cubicBezTo>
                    <a:pt x="51523" y="1021"/>
                    <a:pt x="51739" y="1033"/>
                    <a:pt x="51953" y="1033"/>
                  </a:cubicBezTo>
                  <a:cubicBezTo>
                    <a:pt x="52086" y="1033"/>
                    <a:pt x="52218" y="1029"/>
                    <a:pt x="52348" y="1018"/>
                  </a:cubicBezTo>
                  <a:lnTo>
                    <a:pt x="52348" y="123"/>
                  </a:lnTo>
                  <a:cubicBezTo>
                    <a:pt x="52274" y="116"/>
                    <a:pt x="52200" y="113"/>
                    <a:pt x="52125" y="113"/>
                  </a:cubicBezTo>
                  <a:cubicBezTo>
                    <a:pt x="51757" y="113"/>
                    <a:pt x="51387" y="199"/>
                    <a:pt x="51056" y="365"/>
                  </a:cubicBezTo>
                  <a:cubicBezTo>
                    <a:pt x="50784" y="183"/>
                    <a:pt x="50457" y="147"/>
                    <a:pt x="50133" y="147"/>
                  </a:cubicBezTo>
                  <a:cubicBezTo>
                    <a:pt x="50052" y="147"/>
                    <a:pt x="49972" y="149"/>
                    <a:pt x="49892" y="152"/>
                  </a:cubicBezTo>
                  <a:cubicBezTo>
                    <a:pt x="49353" y="152"/>
                    <a:pt x="48813" y="194"/>
                    <a:pt x="48274" y="265"/>
                  </a:cubicBezTo>
                  <a:cubicBezTo>
                    <a:pt x="48231" y="237"/>
                    <a:pt x="48174" y="223"/>
                    <a:pt x="48117" y="223"/>
                  </a:cubicBezTo>
                  <a:lnTo>
                    <a:pt x="47890" y="223"/>
                  </a:lnTo>
                  <a:cubicBezTo>
                    <a:pt x="47812" y="95"/>
                    <a:pt x="47672" y="22"/>
                    <a:pt x="47532" y="22"/>
                  </a:cubicBezTo>
                  <a:cubicBezTo>
                    <a:pt x="47470" y="22"/>
                    <a:pt x="47407" y="36"/>
                    <a:pt x="47351" y="67"/>
                  </a:cubicBezTo>
                  <a:cubicBezTo>
                    <a:pt x="47202" y="23"/>
                    <a:pt x="47032" y="8"/>
                    <a:pt x="46865" y="8"/>
                  </a:cubicBezTo>
                  <a:cubicBezTo>
                    <a:pt x="46601" y="8"/>
                    <a:pt x="46343" y="44"/>
                    <a:pt x="46186" y="52"/>
                  </a:cubicBezTo>
                  <a:cubicBezTo>
                    <a:pt x="45434" y="52"/>
                    <a:pt x="44696" y="138"/>
                    <a:pt x="43957" y="294"/>
                  </a:cubicBezTo>
                  <a:lnTo>
                    <a:pt x="43929" y="294"/>
                  </a:lnTo>
                  <a:cubicBezTo>
                    <a:pt x="43872" y="294"/>
                    <a:pt x="43830" y="308"/>
                    <a:pt x="43787" y="336"/>
                  </a:cubicBezTo>
                  <a:lnTo>
                    <a:pt x="43247" y="365"/>
                  </a:lnTo>
                  <a:cubicBezTo>
                    <a:pt x="43219" y="336"/>
                    <a:pt x="43191" y="322"/>
                    <a:pt x="43162" y="308"/>
                  </a:cubicBezTo>
                  <a:cubicBezTo>
                    <a:pt x="42799" y="219"/>
                    <a:pt x="42427" y="173"/>
                    <a:pt x="42055" y="173"/>
                  </a:cubicBezTo>
                  <a:cubicBezTo>
                    <a:pt x="41656" y="173"/>
                    <a:pt x="41259" y="226"/>
                    <a:pt x="40876" y="336"/>
                  </a:cubicBezTo>
                  <a:cubicBezTo>
                    <a:pt x="40777" y="308"/>
                    <a:pt x="40692" y="294"/>
                    <a:pt x="40607" y="280"/>
                  </a:cubicBezTo>
                  <a:cubicBezTo>
                    <a:pt x="40588" y="276"/>
                    <a:pt x="40570" y="274"/>
                    <a:pt x="40553" y="274"/>
                  </a:cubicBezTo>
                  <a:cubicBezTo>
                    <a:pt x="40434" y="274"/>
                    <a:pt x="40335" y="355"/>
                    <a:pt x="40323" y="478"/>
                  </a:cubicBezTo>
                  <a:lnTo>
                    <a:pt x="40294" y="478"/>
                  </a:lnTo>
                  <a:cubicBezTo>
                    <a:pt x="40266" y="393"/>
                    <a:pt x="40209" y="322"/>
                    <a:pt x="40124" y="294"/>
                  </a:cubicBezTo>
                  <a:cubicBezTo>
                    <a:pt x="39625" y="99"/>
                    <a:pt x="39095" y="0"/>
                    <a:pt x="385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33"/>
            <p:cNvSpPr/>
            <p:nvPr/>
          </p:nvSpPr>
          <p:spPr>
            <a:xfrm>
              <a:off x="438200" y="930125"/>
              <a:ext cx="118200" cy="134125"/>
            </a:xfrm>
            <a:custGeom>
              <a:avLst/>
              <a:gdLst/>
              <a:ahLst/>
              <a:cxnLst/>
              <a:rect l="l" t="t" r="r" b="b"/>
              <a:pathLst>
                <a:path w="4728" h="5365" extrusionOk="0">
                  <a:moveTo>
                    <a:pt x="1142" y="0"/>
                  </a:moveTo>
                  <a:cubicBezTo>
                    <a:pt x="1006" y="0"/>
                    <a:pt x="856" y="137"/>
                    <a:pt x="885" y="298"/>
                  </a:cubicBezTo>
                  <a:cubicBezTo>
                    <a:pt x="1027" y="894"/>
                    <a:pt x="1098" y="1519"/>
                    <a:pt x="1098" y="2144"/>
                  </a:cubicBezTo>
                  <a:cubicBezTo>
                    <a:pt x="1041" y="2158"/>
                    <a:pt x="999" y="2215"/>
                    <a:pt x="970" y="2272"/>
                  </a:cubicBezTo>
                  <a:cubicBezTo>
                    <a:pt x="942" y="2357"/>
                    <a:pt x="913" y="2456"/>
                    <a:pt x="885" y="2527"/>
                  </a:cubicBezTo>
                  <a:lnTo>
                    <a:pt x="828" y="2527"/>
                  </a:lnTo>
                  <a:cubicBezTo>
                    <a:pt x="828" y="2513"/>
                    <a:pt x="828" y="2485"/>
                    <a:pt x="814" y="2470"/>
                  </a:cubicBezTo>
                  <a:lnTo>
                    <a:pt x="644" y="3109"/>
                  </a:lnTo>
                  <a:cubicBezTo>
                    <a:pt x="672" y="3123"/>
                    <a:pt x="700" y="3123"/>
                    <a:pt x="729" y="3123"/>
                  </a:cubicBezTo>
                  <a:cubicBezTo>
                    <a:pt x="686" y="3265"/>
                    <a:pt x="672" y="3407"/>
                    <a:pt x="700" y="3549"/>
                  </a:cubicBezTo>
                  <a:cubicBezTo>
                    <a:pt x="459" y="4061"/>
                    <a:pt x="260" y="4586"/>
                    <a:pt x="61" y="5097"/>
                  </a:cubicBezTo>
                  <a:cubicBezTo>
                    <a:pt x="0" y="5255"/>
                    <a:pt x="145" y="5364"/>
                    <a:pt x="278" y="5364"/>
                  </a:cubicBezTo>
                  <a:cubicBezTo>
                    <a:pt x="360" y="5364"/>
                    <a:pt x="437" y="5322"/>
                    <a:pt x="459" y="5225"/>
                  </a:cubicBezTo>
                  <a:cubicBezTo>
                    <a:pt x="658" y="4770"/>
                    <a:pt x="857" y="4288"/>
                    <a:pt x="1041" y="3819"/>
                  </a:cubicBezTo>
                  <a:lnTo>
                    <a:pt x="1212" y="3819"/>
                  </a:lnTo>
                  <a:cubicBezTo>
                    <a:pt x="1272" y="3928"/>
                    <a:pt x="1394" y="3996"/>
                    <a:pt x="1526" y="3996"/>
                  </a:cubicBezTo>
                  <a:cubicBezTo>
                    <a:pt x="1549" y="3996"/>
                    <a:pt x="1572" y="3994"/>
                    <a:pt x="1595" y="3990"/>
                  </a:cubicBezTo>
                  <a:cubicBezTo>
                    <a:pt x="1652" y="4018"/>
                    <a:pt x="1708" y="4032"/>
                    <a:pt x="1765" y="4046"/>
                  </a:cubicBezTo>
                  <a:cubicBezTo>
                    <a:pt x="1821" y="4059"/>
                    <a:pt x="1877" y="4066"/>
                    <a:pt x="1934" y="4066"/>
                  </a:cubicBezTo>
                  <a:cubicBezTo>
                    <a:pt x="2065" y="4066"/>
                    <a:pt x="2195" y="4031"/>
                    <a:pt x="2305" y="3961"/>
                  </a:cubicBezTo>
                  <a:cubicBezTo>
                    <a:pt x="2376" y="3961"/>
                    <a:pt x="2447" y="3947"/>
                    <a:pt x="2504" y="3933"/>
                  </a:cubicBezTo>
                  <a:lnTo>
                    <a:pt x="2575" y="3933"/>
                  </a:lnTo>
                  <a:cubicBezTo>
                    <a:pt x="2617" y="3933"/>
                    <a:pt x="2674" y="3933"/>
                    <a:pt x="2717" y="3919"/>
                  </a:cubicBezTo>
                  <a:cubicBezTo>
                    <a:pt x="2759" y="3933"/>
                    <a:pt x="2788" y="3933"/>
                    <a:pt x="2830" y="3933"/>
                  </a:cubicBezTo>
                  <a:lnTo>
                    <a:pt x="2844" y="3947"/>
                  </a:lnTo>
                  <a:cubicBezTo>
                    <a:pt x="2911" y="3995"/>
                    <a:pt x="2978" y="4015"/>
                    <a:pt x="3045" y="4015"/>
                  </a:cubicBezTo>
                  <a:cubicBezTo>
                    <a:pt x="3234" y="4015"/>
                    <a:pt x="3414" y="3853"/>
                    <a:pt x="3540" y="3706"/>
                  </a:cubicBezTo>
                  <a:lnTo>
                    <a:pt x="3568" y="3677"/>
                  </a:lnTo>
                  <a:cubicBezTo>
                    <a:pt x="3668" y="3890"/>
                    <a:pt x="3767" y="4089"/>
                    <a:pt x="3895" y="4288"/>
                  </a:cubicBezTo>
                  <a:cubicBezTo>
                    <a:pt x="3943" y="4362"/>
                    <a:pt x="4012" y="4393"/>
                    <a:pt x="4080" y="4393"/>
                  </a:cubicBezTo>
                  <a:cubicBezTo>
                    <a:pt x="4232" y="4393"/>
                    <a:pt x="4381" y="4237"/>
                    <a:pt x="4293" y="4061"/>
                  </a:cubicBezTo>
                  <a:cubicBezTo>
                    <a:pt x="4151" y="3833"/>
                    <a:pt x="4009" y="3620"/>
                    <a:pt x="3852" y="3422"/>
                  </a:cubicBezTo>
                  <a:cubicBezTo>
                    <a:pt x="3824" y="3393"/>
                    <a:pt x="3810" y="3379"/>
                    <a:pt x="3796" y="3351"/>
                  </a:cubicBezTo>
                  <a:cubicBezTo>
                    <a:pt x="3810" y="3280"/>
                    <a:pt x="3824" y="3209"/>
                    <a:pt x="3824" y="3138"/>
                  </a:cubicBezTo>
                  <a:lnTo>
                    <a:pt x="4151" y="2428"/>
                  </a:lnTo>
                  <a:lnTo>
                    <a:pt x="4151" y="2428"/>
                  </a:lnTo>
                  <a:cubicBezTo>
                    <a:pt x="4108" y="2442"/>
                    <a:pt x="4065" y="2470"/>
                    <a:pt x="4037" y="2513"/>
                  </a:cubicBezTo>
                  <a:cubicBezTo>
                    <a:pt x="4023" y="2485"/>
                    <a:pt x="3994" y="2456"/>
                    <a:pt x="3966" y="2442"/>
                  </a:cubicBezTo>
                  <a:cubicBezTo>
                    <a:pt x="3952" y="2371"/>
                    <a:pt x="3952" y="2300"/>
                    <a:pt x="3923" y="2229"/>
                  </a:cubicBezTo>
                  <a:cubicBezTo>
                    <a:pt x="3923" y="2215"/>
                    <a:pt x="3923" y="2201"/>
                    <a:pt x="3923" y="2172"/>
                  </a:cubicBezTo>
                  <a:cubicBezTo>
                    <a:pt x="3938" y="2144"/>
                    <a:pt x="3923" y="2101"/>
                    <a:pt x="3881" y="2073"/>
                  </a:cubicBezTo>
                  <a:cubicBezTo>
                    <a:pt x="4136" y="1732"/>
                    <a:pt x="4378" y="1391"/>
                    <a:pt x="4619" y="1036"/>
                  </a:cubicBezTo>
                  <a:cubicBezTo>
                    <a:pt x="4728" y="868"/>
                    <a:pt x="4561" y="700"/>
                    <a:pt x="4402" y="700"/>
                  </a:cubicBezTo>
                  <a:cubicBezTo>
                    <a:pt x="4332" y="700"/>
                    <a:pt x="4265" y="732"/>
                    <a:pt x="4222" y="809"/>
                  </a:cubicBezTo>
                  <a:cubicBezTo>
                    <a:pt x="4009" y="1193"/>
                    <a:pt x="3796" y="1576"/>
                    <a:pt x="3597" y="1959"/>
                  </a:cubicBezTo>
                  <a:lnTo>
                    <a:pt x="3583" y="1959"/>
                  </a:lnTo>
                  <a:cubicBezTo>
                    <a:pt x="3497" y="1897"/>
                    <a:pt x="3394" y="1864"/>
                    <a:pt x="3292" y="1864"/>
                  </a:cubicBezTo>
                  <a:cubicBezTo>
                    <a:pt x="3209" y="1864"/>
                    <a:pt x="3128" y="1886"/>
                    <a:pt x="3057" y="1931"/>
                  </a:cubicBezTo>
                  <a:cubicBezTo>
                    <a:pt x="3011" y="1902"/>
                    <a:pt x="2959" y="1887"/>
                    <a:pt x="2908" y="1887"/>
                  </a:cubicBezTo>
                  <a:cubicBezTo>
                    <a:pt x="2832" y="1887"/>
                    <a:pt x="2759" y="1920"/>
                    <a:pt x="2717" y="1988"/>
                  </a:cubicBezTo>
                  <a:cubicBezTo>
                    <a:pt x="2717" y="1973"/>
                    <a:pt x="2688" y="1945"/>
                    <a:pt x="2688" y="1917"/>
                  </a:cubicBezTo>
                  <a:cubicBezTo>
                    <a:pt x="2639" y="1834"/>
                    <a:pt x="2550" y="1790"/>
                    <a:pt x="2463" y="1790"/>
                  </a:cubicBezTo>
                  <a:cubicBezTo>
                    <a:pt x="2400" y="1790"/>
                    <a:pt x="2338" y="1812"/>
                    <a:pt x="2291" y="1860"/>
                  </a:cubicBezTo>
                  <a:lnTo>
                    <a:pt x="2248" y="1917"/>
                  </a:lnTo>
                  <a:cubicBezTo>
                    <a:pt x="2220" y="1931"/>
                    <a:pt x="2205" y="1931"/>
                    <a:pt x="2191" y="1945"/>
                  </a:cubicBezTo>
                  <a:cubicBezTo>
                    <a:pt x="2139" y="1905"/>
                    <a:pt x="2080" y="1885"/>
                    <a:pt x="2022" y="1885"/>
                  </a:cubicBezTo>
                  <a:cubicBezTo>
                    <a:pt x="1939" y="1885"/>
                    <a:pt x="1858" y="1926"/>
                    <a:pt x="1808" y="2002"/>
                  </a:cubicBezTo>
                  <a:cubicBezTo>
                    <a:pt x="1779" y="2044"/>
                    <a:pt x="1751" y="2087"/>
                    <a:pt x="1723" y="2144"/>
                  </a:cubicBezTo>
                  <a:cubicBezTo>
                    <a:pt x="1723" y="2130"/>
                    <a:pt x="1708" y="2115"/>
                    <a:pt x="1708" y="2087"/>
                  </a:cubicBezTo>
                  <a:cubicBezTo>
                    <a:pt x="1680" y="2030"/>
                    <a:pt x="1637" y="1988"/>
                    <a:pt x="1581" y="1959"/>
                  </a:cubicBezTo>
                  <a:cubicBezTo>
                    <a:pt x="1652" y="1335"/>
                    <a:pt x="1552" y="696"/>
                    <a:pt x="1311" y="114"/>
                  </a:cubicBezTo>
                  <a:cubicBezTo>
                    <a:pt x="1273" y="34"/>
                    <a:pt x="1209" y="0"/>
                    <a:pt x="11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33"/>
            <p:cNvSpPr/>
            <p:nvPr/>
          </p:nvSpPr>
          <p:spPr>
            <a:xfrm>
              <a:off x="873375" y="930125"/>
              <a:ext cx="117850" cy="134125"/>
            </a:xfrm>
            <a:custGeom>
              <a:avLst/>
              <a:gdLst/>
              <a:ahLst/>
              <a:cxnLst/>
              <a:rect l="l" t="t" r="r" b="b"/>
              <a:pathLst>
                <a:path w="4714" h="5365" extrusionOk="0">
                  <a:moveTo>
                    <a:pt x="1138" y="0"/>
                  </a:moveTo>
                  <a:cubicBezTo>
                    <a:pt x="1006" y="0"/>
                    <a:pt x="856" y="137"/>
                    <a:pt x="885" y="298"/>
                  </a:cubicBezTo>
                  <a:cubicBezTo>
                    <a:pt x="1027" y="894"/>
                    <a:pt x="1098" y="1519"/>
                    <a:pt x="1098" y="2144"/>
                  </a:cubicBezTo>
                  <a:cubicBezTo>
                    <a:pt x="1041" y="2158"/>
                    <a:pt x="984" y="2215"/>
                    <a:pt x="970" y="2272"/>
                  </a:cubicBezTo>
                  <a:cubicBezTo>
                    <a:pt x="942" y="2357"/>
                    <a:pt x="913" y="2456"/>
                    <a:pt x="885" y="2527"/>
                  </a:cubicBezTo>
                  <a:lnTo>
                    <a:pt x="828" y="2527"/>
                  </a:lnTo>
                  <a:cubicBezTo>
                    <a:pt x="828" y="2513"/>
                    <a:pt x="828" y="2485"/>
                    <a:pt x="814" y="2470"/>
                  </a:cubicBezTo>
                  <a:lnTo>
                    <a:pt x="643" y="3109"/>
                  </a:lnTo>
                  <a:cubicBezTo>
                    <a:pt x="672" y="3123"/>
                    <a:pt x="700" y="3123"/>
                    <a:pt x="729" y="3123"/>
                  </a:cubicBezTo>
                  <a:cubicBezTo>
                    <a:pt x="686" y="3265"/>
                    <a:pt x="672" y="3407"/>
                    <a:pt x="700" y="3549"/>
                  </a:cubicBezTo>
                  <a:cubicBezTo>
                    <a:pt x="459" y="4061"/>
                    <a:pt x="260" y="4586"/>
                    <a:pt x="61" y="5111"/>
                  </a:cubicBezTo>
                  <a:cubicBezTo>
                    <a:pt x="0" y="5259"/>
                    <a:pt x="143" y="5365"/>
                    <a:pt x="275" y="5365"/>
                  </a:cubicBezTo>
                  <a:cubicBezTo>
                    <a:pt x="358" y="5365"/>
                    <a:pt x="437" y="5323"/>
                    <a:pt x="459" y="5225"/>
                  </a:cubicBezTo>
                  <a:cubicBezTo>
                    <a:pt x="658" y="4770"/>
                    <a:pt x="871" y="4302"/>
                    <a:pt x="1055" y="3819"/>
                  </a:cubicBezTo>
                  <a:lnTo>
                    <a:pt x="1069" y="3819"/>
                  </a:lnTo>
                  <a:cubicBezTo>
                    <a:pt x="1091" y="3826"/>
                    <a:pt x="1116" y="3830"/>
                    <a:pt x="1140" y="3830"/>
                  </a:cubicBezTo>
                  <a:cubicBezTo>
                    <a:pt x="1165" y="3830"/>
                    <a:pt x="1190" y="3826"/>
                    <a:pt x="1211" y="3819"/>
                  </a:cubicBezTo>
                  <a:cubicBezTo>
                    <a:pt x="1272" y="3928"/>
                    <a:pt x="1394" y="3996"/>
                    <a:pt x="1526" y="3996"/>
                  </a:cubicBezTo>
                  <a:cubicBezTo>
                    <a:pt x="1549" y="3996"/>
                    <a:pt x="1572" y="3994"/>
                    <a:pt x="1595" y="3990"/>
                  </a:cubicBezTo>
                  <a:cubicBezTo>
                    <a:pt x="1698" y="4041"/>
                    <a:pt x="1811" y="4067"/>
                    <a:pt x="1923" y="4067"/>
                  </a:cubicBezTo>
                  <a:cubicBezTo>
                    <a:pt x="2056" y="4067"/>
                    <a:pt x="2189" y="4031"/>
                    <a:pt x="2305" y="3961"/>
                  </a:cubicBezTo>
                  <a:cubicBezTo>
                    <a:pt x="2376" y="3961"/>
                    <a:pt x="2447" y="3961"/>
                    <a:pt x="2503" y="3933"/>
                  </a:cubicBezTo>
                  <a:lnTo>
                    <a:pt x="2574" y="3933"/>
                  </a:lnTo>
                  <a:cubicBezTo>
                    <a:pt x="2617" y="3933"/>
                    <a:pt x="2674" y="3933"/>
                    <a:pt x="2716" y="3919"/>
                  </a:cubicBezTo>
                  <a:cubicBezTo>
                    <a:pt x="2759" y="3933"/>
                    <a:pt x="2787" y="3933"/>
                    <a:pt x="2830" y="3933"/>
                  </a:cubicBezTo>
                  <a:lnTo>
                    <a:pt x="2844" y="3947"/>
                  </a:lnTo>
                  <a:cubicBezTo>
                    <a:pt x="2912" y="3999"/>
                    <a:pt x="2980" y="4021"/>
                    <a:pt x="3047" y="4021"/>
                  </a:cubicBezTo>
                  <a:cubicBezTo>
                    <a:pt x="3235" y="4021"/>
                    <a:pt x="3414" y="3852"/>
                    <a:pt x="3540" y="3706"/>
                  </a:cubicBezTo>
                  <a:lnTo>
                    <a:pt x="3568" y="3677"/>
                  </a:lnTo>
                  <a:cubicBezTo>
                    <a:pt x="3653" y="3890"/>
                    <a:pt x="3753" y="4089"/>
                    <a:pt x="3881" y="4288"/>
                  </a:cubicBezTo>
                  <a:cubicBezTo>
                    <a:pt x="3930" y="4378"/>
                    <a:pt x="4004" y="4415"/>
                    <a:pt x="4077" y="4415"/>
                  </a:cubicBezTo>
                  <a:cubicBezTo>
                    <a:pt x="4234" y="4415"/>
                    <a:pt x="4385" y="4245"/>
                    <a:pt x="4278" y="4061"/>
                  </a:cubicBezTo>
                  <a:cubicBezTo>
                    <a:pt x="4150" y="3833"/>
                    <a:pt x="3994" y="3620"/>
                    <a:pt x="3838" y="3422"/>
                  </a:cubicBezTo>
                  <a:lnTo>
                    <a:pt x="3781" y="3351"/>
                  </a:lnTo>
                  <a:cubicBezTo>
                    <a:pt x="3795" y="3280"/>
                    <a:pt x="3810" y="3209"/>
                    <a:pt x="3810" y="3138"/>
                  </a:cubicBezTo>
                  <a:lnTo>
                    <a:pt x="4136" y="2428"/>
                  </a:lnTo>
                  <a:lnTo>
                    <a:pt x="4136" y="2428"/>
                  </a:lnTo>
                  <a:cubicBezTo>
                    <a:pt x="4094" y="2442"/>
                    <a:pt x="4051" y="2470"/>
                    <a:pt x="4023" y="2513"/>
                  </a:cubicBezTo>
                  <a:cubicBezTo>
                    <a:pt x="4008" y="2485"/>
                    <a:pt x="3980" y="2456"/>
                    <a:pt x="3952" y="2442"/>
                  </a:cubicBezTo>
                  <a:cubicBezTo>
                    <a:pt x="3952" y="2371"/>
                    <a:pt x="3937" y="2300"/>
                    <a:pt x="3909" y="2229"/>
                  </a:cubicBezTo>
                  <a:lnTo>
                    <a:pt x="3909" y="2172"/>
                  </a:lnTo>
                  <a:cubicBezTo>
                    <a:pt x="3923" y="2144"/>
                    <a:pt x="3909" y="2101"/>
                    <a:pt x="3881" y="2073"/>
                  </a:cubicBezTo>
                  <a:cubicBezTo>
                    <a:pt x="4122" y="1732"/>
                    <a:pt x="4363" y="1391"/>
                    <a:pt x="4605" y="1036"/>
                  </a:cubicBezTo>
                  <a:cubicBezTo>
                    <a:pt x="4714" y="868"/>
                    <a:pt x="4547" y="700"/>
                    <a:pt x="4387" y="700"/>
                  </a:cubicBezTo>
                  <a:cubicBezTo>
                    <a:pt x="4318" y="700"/>
                    <a:pt x="4250" y="732"/>
                    <a:pt x="4207" y="809"/>
                  </a:cubicBezTo>
                  <a:cubicBezTo>
                    <a:pt x="3994" y="1193"/>
                    <a:pt x="3795" y="1576"/>
                    <a:pt x="3582" y="1959"/>
                  </a:cubicBezTo>
                  <a:cubicBezTo>
                    <a:pt x="3497" y="1897"/>
                    <a:pt x="3394" y="1864"/>
                    <a:pt x="3290" y="1864"/>
                  </a:cubicBezTo>
                  <a:cubicBezTo>
                    <a:pt x="3205" y="1864"/>
                    <a:pt x="3120" y="1886"/>
                    <a:pt x="3043" y="1931"/>
                  </a:cubicBezTo>
                  <a:cubicBezTo>
                    <a:pt x="2997" y="1902"/>
                    <a:pt x="2947" y="1887"/>
                    <a:pt x="2897" y="1887"/>
                  </a:cubicBezTo>
                  <a:cubicBezTo>
                    <a:pt x="2824" y="1887"/>
                    <a:pt x="2753" y="1920"/>
                    <a:pt x="2702" y="1988"/>
                  </a:cubicBezTo>
                  <a:cubicBezTo>
                    <a:pt x="2688" y="1973"/>
                    <a:pt x="2688" y="1945"/>
                    <a:pt x="2674" y="1917"/>
                  </a:cubicBezTo>
                  <a:cubicBezTo>
                    <a:pt x="2626" y="1838"/>
                    <a:pt x="2548" y="1798"/>
                    <a:pt x="2469" y="1798"/>
                  </a:cubicBezTo>
                  <a:cubicBezTo>
                    <a:pt x="2405" y="1798"/>
                    <a:pt x="2341" y="1824"/>
                    <a:pt x="2290" y="1874"/>
                  </a:cubicBezTo>
                  <a:lnTo>
                    <a:pt x="2234" y="1917"/>
                  </a:lnTo>
                  <a:cubicBezTo>
                    <a:pt x="2219" y="1931"/>
                    <a:pt x="2205" y="1931"/>
                    <a:pt x="2177" y="1945"/>
                  </a:cubicBezTo>
                  <a:cubicBezTo>
                    <a:pt x="2131" y="1905"/>
                    <a:pt x="2075" y="1885"/>
                    <a:pt x="2019" y="1885"/>
                  </a:cubicBezTo>
                  <a:cubicBezTo>
                    <a:pt x="1939" y="1885"/>
                    <a:pt x="1858" y="1926"/>
                    <a:pt x="1808" y="2002"/>
                  </a:cubicBezTo>
                  <a:cubicBezTo>
                    <a:pt x="1779" y="2044"/>
                    <a:pt x="1751" y="2087"/>
                    <a:pt x="1722" y="2144"/>
                  </a:cubicBezTo>
                  <a:cubicBezTo>
                    <a:pt x="1722" y="2130"/>
                    <a:pt x="1708" y="2115"/>
                    <a:pt x="1694" y="2101"/>
                  </a:cubicBezTo>
                  <a:cubicBezTo>
                    <a:pt x="1680" y="2030"/>
                    <a:pt x="1637" y="1988"/>
                    <a:pt x="1580" y="1959"/>
                  </a:cubicBezTo>
                  <a:cubicBezTo>
                    <a:pt x="1637" y="1335"/>
                    <a:pt x="1552" y="696"/>
                    <a:pt x="1297" y="114"/>
                  </a:cubicBezTo>
                  <a:cubicBezTo>
                    <a:pt x="1264" y="34"/>
                    <a:pt x="1203" y="0"/>
                    <a:pt x="113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33"/>
            <p:cNvSpPr/>
            <p:nvPr/>
          </p:nvSpPr>
          <p:spPr>
            <a:xfrm>
              <a:off x="1308175" y="930125"/>
              <a:ext cx="118125" cy="134125"/>
            </a:xfrm>
            <a:custGeom>
              <a:avLst/>
              <a:gdLst/>
              <a:ahLst/>
              <a:cxnLst/>
              <a:rect l="l" t="t" r="r" b="b"/>
              <a:pathLst>
                <a:path w="4725" h="5365" extrusionOk="0">
                  <a:moveTo>
                    <a:pt x="1143" y="0"/>
                  </a:moveTo>
                  <a:cubicBezTo>
                    <a:pt x="1006" y="0"/>
                    <a:pt x="857" y="137"/>
                    <a:pt x="885" y="298"/>
                  </a:cubicBezTo>
                  <a:cubicBezTo>
                    <a:pt x="1027" y="894"/>
                    <a:pt x="1098" y="1519"/>
                    <a:pt x="1098" y="2144"/>
                  </a:cubicBezTo>
                  <a:cubicBezTo>
                    <a:pt x="1042" y="2172"/>
                    <a:pt x="999" y="2215"/>
                    <a:pt x="971" y="2272"/>
                  </a:cubicBezTo>
                  <a:cubicBezTo>
                    <a:pt x="942" y="2357"/>
                    <a:pt x="914" y="2456"/>
                    <a:pt x="885" y="2527"/>
                  </a:cubicBezTo>
                  <a:lnTo>
                    <a:pt x="829" y="2527"/>
                  </a:lnTo>
                  <a:cubicBezTo>
                    <a:pt x="829" y="2513"/>
                    <a:pt x="829" y="2485"/>
                    <a:pt x="814" y="2470"/>
                  </a:cubicBezTo>
                  <a:lnTo>
                    <a:pt x="644" y="3109"/>
                  </a:lnTo>
                  <a:cubicBezTo>
                    <a:pt x="672" y="3123"/>
                    <a:pt x="701" y="3123"/>
                    <a:pt x="729" y="3123"/>
                  </a:cubicBezTo>
                  <a:cubicBezTo>
                    <a:pt x="687" y="3265"/>
                    <a:pt x="672" y="3407"/>
                    <a:pt x="701" y="3549"/>
                  </a:cubicBezTo>
                  <a:cubicBezTo>
                    <a:pt x="459" y="4061"/>
                    <a:pt x="261" y="4586"/>
                    <a:pt x="62" y="5111"/>
                  </a:cubicBezTo>
                  <a:cubicBezTo>
                    <a:pt x="1" y="5259"/>
                    <a:pt x="143" y="5365"/>
                    <a:pt x="276" y="5365"/>
                  </a:cubicBezTo>
                  <a:cubicBezTo>
                    <a:pt x="359" y="5365"/>
                    <a:pt x="438" y="5323"/>
                    <a:pt x="459" y="5225"/>
                  </a:cubicBezTo>
                  <a:cubicBezTo>
                    <a:pt x="658" y="4770"/>
                    <a:pt x="871" y="4302"/>
                    <a:pt x="1056" y="3819"/>
                  </a:cubicBezTo>
                  <a:lnTo>
                    <a:pt x="1070" y="3819"/>
                  </a:lnTo>
                  <a:cubicBezTo>
                    <a:pt x="1098" y="3826"/>
                    <a:pt x="1123" y="3830"/>
                    <a:pt x="1146" y="3830"/>
                  </a:cubicBezTo>
                  <a:cubicBezTo>
                    <a:pt x="1169" y="3830"/>
                    <a:pt x="1191" y="3826"/>
                    <a:pt x="1212" y="3819"/>
                  </a:cubicBezTo>
                  <a:cubicBezTo>
                    <a:pt x="1285" y="3928"/>
                    <a:pt x="1409" y="3996"/>
                    <a:pt x="1532" y="3996"/>
                  </a:cubicBezTo>
                  <a:cubicBezTo>
                    <a:pt x="1553" y="3996"/>
                    <a:pt x="1574" y="3994"/>
                    <a:pt x="1595" y="3990"/>
                  </a:cubicBezTo>
                  <a:cubicBezTo>
                    <a:pt x="1652" y="4018"/>
                    <a:pt x="1709" y="4032"/>
                    <a:pt x="1780" y="4046"/>
                  </a:cubicBezTo>
                  <a:cubicBezTo>
                    <a:pt x="1835" y="4059"/>
                    <a:pt x="1891" y="4066"/>
                    <a:pt x="1945" y="4066"/>
                  </a:cubicBezTo>
                  <a:cubicBezTo>
                    <a:pt x="2073" y="4066"/>
                    <a:pt x="2196" y="4031"/>
                    <a:pt x="2305" y="3961"/>
                  </a:cubicBezTo>
                  <a:cubicBezTo>
                    <a:pt x="2376" y="3961"/>
                    <a:pt x="2447" y="3961"/>
                    <a:pt x="2504" y="3933"/>
                  </a:cubicBezTo>
                  <a:lnTo>
                    <a:pt x="2575" y="3933"/>
                  </a:lnTo>
                  <a:cubicBezTo>
                    <a:pt x="2632" y="3933"/>
                    <a:pt x="2674" y="3933"/>
                    <a:pt x="2731" y="3919"/>
                  </a:cubicBezTo>
                  <a:cubicBezTo>
                    <a:pt x="2760" y="3933"/>
                    <a:pt x="2802" y="3933"/>
                    <a:pt x="2831" y="3933"/>
                  </a:cubicBezTo>
                  <a:lnTo>
                    <a:pt x="2845" y="3947"/>
                  </a:lnTo>
                  <a:cubicBezTo>
                    <a:pt x="2912" y="3999"/>
                    <a:pt x="2982" y="4021"/>
                    <a:pt x="3050" y="4021"/>
                  </a:cubicBezTo>
                  <a:cubicBezTo>
                    <a:pt x="3241" y="4021"/>
                    <a:pt x="3426" y="3852"/>
                    <a:pt x="3540" y="3706"/>
                  </a:cubicBezTo>
                  <a:lnTo>
                    <a:pt x="3583" y="3677"/>
                  </a:lnTo>
                  <a:cubicBezTo>
                    <a:pt x="3668" y="3890"/>
                    <a:pt x="3768" y="4089"/>
                    <a:pt x="3881" y="4288"/>
                  </a:cubicBezTo>
                  <a:cubicBezTo>
                    <a:pt x="3931" y="4378"/>
                    <a:pt x="4005" y="4415"/>
                    <a:pt x="4078" y="4415"/>
                  </a:cubicBezTo>
                  <a:cubicBezTo>
                    <a:pt x="4234" y="4415"/>
                    <a:pt x="4385" y="4245"/>
                    <a:pt x="4279" y="4061"/>
                  </a:cubicBezTo>
                  <a:cubicBezTo>
                    <a:pt x="4151" y="3833"/>
                    <a:pt x="3995" y="3620"/>
                    <a:pt x="3839" y="3422"/>
                  </a:cubicBezTo>
                  <a:cubicBezTo>
                    <a:pt x="3810" y="3393"/>
                    <a:pt x="3796" y="3379"/>
                    <a:pt x="3782" y="3351"/>
                  </a:cubicBezTo>
                  <a:cubicBezTo>
                    <a:pt x="3796" y="3280"/>
                    <a:pt x="3810" y="3209"/>
                    <a:pt x="3810" y="3138"/>
                  </a:cubicBezTo>
                  <a:lnTo>
                    <a:pt x="4137" y="2428"/>
                  </a:lnTo>
                  <a:lnTo>
                    <a:pt x="4137" y="2428"/>
                  </a:lnTo>
                  <a:cubicBezTo>
                    <a:pt x="4094" y="2442"/>
                    <a:pt x="4052" y="2470"/>
                    <a:pt x="4037" y="2513"/>
                  </a:cubicBezTo>
                  <a:cubicBezTo>
                    <a:pt x="4009" y="2485"/>
                    <a:pt x="3981" y="2456"/>
                    <a:pt x="3952" y="2442"/>
                  </a:cubicBezTo>
                  <a:cubicBezTo>
                    <a:pt x="3952" y="2371"/>
                    <a:pt x="3938" y="2300"/>
                    <a:pt x="3910" y="2229"/>
                  </a:cubicBezTo>
                  <a:cubicBezTo>
                    <a:pt x="3910" y="2215"/>
                    <a:pt x="3910" y="2201"/>
                    <a:pt x="3924" y="2172"/>
                  </a:cubicBezTo>
                  <a:cubicBezTo>
                    <a:pt x="3924" y="2144"/>
                    <a:pt x="3910" y="2101"/>
                    <a:pt x="3881" y="2073"/>
                  </a:cubicBezTo>
                  <a:cubicBezTo>
                    <a:pt x="4137" y="1732"/>
                    <a:pt x="4378" y="1391"/>
                    <a:pt x="4605" y="1036"/>
                  </a:cubicBezTo>
                  <a:cubicBezTo>
                    <a:pt x="4724" y="868"/>
                    <a:pt x="4560" y="700"/>
                    <a:pt x="4397" y="700"/>
                  </a:cubicBezTo>
                  <a:cubicBezTo>
                    <a:pt x="4326" y="700"/>
                    <a:pt x="4255" y="732"/>
                    <a:pt x="4208" y="809"/>
                  </a:cubicBezTo>
                  <a:cubicBezTo>
                    <a:pt x="3995" y="1193"/>
                    <a:pt x="3796" y="1576"/>
                    <a:pt x="3597" y="1959"/>
                  </a:cubicBezTo>
                  <a:lnTo>
                    <a:pt x="3583" y="1959"/>
                  </a:lnTo>
                  <a:cubicBezTo>
                    <a:pt x="3497" y="1897"/>
                    <a:pt x="3394" y="1864"/>
                    <a:pt x="3290" y="1864"/>
                  </a:cubicBezTo>
                  <a:cubicBezTo>
                    <a:pt x="3206" y="1864"/>
                    <a:pt x="3120" y="1886"/>
                    <a:pt x="3044" y="1931"/>
                  </a:cubicBezTo>
                  <a:cubicBezTo>
                    <a:pt x="3003" y="1902"/>
                    <a:pt x="2954" y="1887"/>
                    <a:pt x="2904" y="1887"/>
                  </a:cubicBezTo>
                  <a:cubicBezTo>
                    <a:pt x="2830" y="1887"/>
                    <a:pt x="2754" y="1920"/>
                    <a:pt x="2703" y="1988"/>
                  </a:cubicBezTo>
                  <a:cubicBezTo>
                    <a:pt x="2703" y="1973"/>
                    <a:pt x="2689" y="1945"/>
                    <a:pt x="2674" y="1917"/>
                  </a:cubicBezTo>
                  <a:cubicBezTo>
                    <a:pt x="2635" y="1838"/>
                    <a:pt x="2556" y="1798"/>
                    <a:pt x="2474" y="1798"/>
                  </a:cubicBezTo>
                  <a:cubicBezTo>
                    <a:pt x="2409" y="1798"/>
                    <a:pt x="2341" y="1824"/>
                    <a:pt x="2291" y="1874"/>
                  </a:cubicBezTo>
                  <a:lnTo>
                    <a:pt x="2248" y="1917"/>
                  </a:lnTo>
                  <a:cubicBezTo>
                    <a:pt x="2220" y="1931"/>
                    <a:pt x="2206" y="1931"/>
                    <a:pt x="2192" y="1945"/>
                  </a:cubicBezTo>
                  <a:cubicBezTo>
                    <a:pt x="2140" y="1905"/>
                    <a:pt x="2080" y="1885"/>
                    <a:pt x="2023" y="1885"/>
                  </a:cubicBezTo>
                  <a:cubicBezTo>
                    <a:pt x="1939" y="1885"/>
                    <a:pt x="1859" y="1926"/>
                    <a:pt x="1808" y="2002"/>
                  </a:cubicBezTo>
                  <a:cubicBezTo>
                    <a:pt x="1780" y="2044"/>
                    <a:pt x="1751" y="2101"/>
                    <a:pt x="1723" y="2144"/>
                  </a:cubicBezTo>
                  <a:cubicBezTo>
                    <a:pt x="1723" y="2130"/>
                    <a:pt x="1709" y="2115"/>
                    <a:pt x="1709" y="2101"/>
                  </a:cubicBezTo>
                  <a:cubicBezTo>
                    <a:pt x="1680" y="2030"/>
                    <a:pt x="1638" y="1988"/>
                    <a:pt x="1581" y="1959"/>
                  </a:cubicBezTo>
                  <a:cubicBezTo>
                    <a:pt x="1652" y="1335"/>
                    <a:pt x="1553" y="696"/>
                    <a:pt x="1311" y="114"/>
                  </a:cubicBezTo>
                  <a:cubicBezTo>
                    <a:pt x="1274" y="34"/>
                    <a:pt x="1210" y="0"/>
                    <a:pt x="114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33"/>
            <p:cNvSpPr/>
            <p:nvPr/>
          </p:nvSpPr>
          <p:spPr>
            <a:xfrm>
              <a:off x="1743350" y="930125"/>
              <a:ext cx="117750" cy="134125"/>
            </a:xfrm>
            <a:custGeom>
              <a:avLst/>
              <a:gdLst/>
              <a:ahLst/>
              <a:cxnLst/>
              <a:rect l="l" t="t" r="r" b="b"/>
              <a:pathLst>
                <a:path w="4710" h="5365" extrusionOk="0">
                  <a:moveTo>
                    <a:pt x="1135" y="0"/>
                  </a:moveTo>
                  <a:cubicBezTo>
                    <a:pt x="1000" y="0"/>
                    <a:pt x="847" y="137"/>
                    <a:pt x="885" y="298"/>
                  </a:cubicBezTo>
                  <a:cubicBezTo>
                    <a:pt x="1013" y="894"/>
                    <a:pt x="1084" y="1519"/>
                    <a:pt x="1084" y="2144"/>
                  </a:cubicBezTo>
                  <a:cubicBezTo>
                    <a:pt x="1027" y="2158"/>
                    <a:pt x="985" y="2215"/>
                    <a:pt x="970" y="2272"/>
                  </a:cubicBezTo>
                  <a:cubicBezTo>
                    <a:pt x="928" y="2357"/>
                    <a:pt x="899" y="2456"/>
                    <a:pt x="871" y="2527"/>
                  </a:cubicBezTo>
                  <a:lnTo>
                    <a:pt x="828" y="2527"/>
                  </a:lnTo>
                  <a:cubicBezTo>
                    <a:pt x="828" y="2513"/>
                    <a:pt x="814" y="2485"/>
                    <a:pt x="800" y="2470"/>
                  </a:cubicBezTo>
                  <a:lnTo>
                    <a:pt x="630" y="3109"/>
                  </a:lnTo>
                  <a:cubicBezTo>
                    <a:pt x="658" y="3123"/>
                    <a:pt x="701" y="3123"/>
                    <a:pt x="729" y="3123"/>
                  </a:cubicBezTo>
                  <a:cubicBezTo>
                    <a:pt x="686" y="3265"/>
                    <a:pt x="672" y="3407"/>
                    <a:pt x="686" y="3549"/>
                  </a:cubicBezTo>
                  <a:cubicBezTo>
                    <a:pt x="459" y="4061"/>
                    <a:pt x="246" y="4586"/>
                    <a:pt x="62" y="5111"/>
                  </a:cubicBezTo>
                  <a:cubicBezTo>
                    <a:pt x="1" y="5259"/>
                    <a:pt x="143" y="5365"/>
                    <a:pt x="275" y="5365"/>
                  </a:cubicBezTo>
                  <a:cubicBezTo>
                    <a:pt x="358" y="5365"/>
                    <a:pt x="437" y="5323"/>
                    <a:pt x="459" y="5225"/>
                  </a:cubicBezTo>
                  <a:cubicBezTo>
                    <a:pt x="658" y="4770"/>
                    <a:pt x="857" y="4302"/>
                    <a:pt x="1041" y="3819"/>
                  </a:cubicBezTo>
                  <a:lnTo>
                    <a:pt x="1070" y="3819"/>
                  </a:lnTo>
                  <a:cubicBezTo>
                    <a:pt x="1091" y="3826"/>
                    <a:pt x="1116" y="3830"/>
                    <a:pt x="1141" y="3830"/>
                  </a:cubicBezTo>
                  <a:cubicBezTo>
                    <a:pt x="1166" y="3830"/>
                    <a:pt x="1190" y="3826"/>
                    <a:pt x="1212" y="3819"/>
                  </a:cubicBezTo>
                  <a:cubicBezTo>
                    <a:pt x="1272" y="3928"/>
                    <a:pt x="1395" y="3996"/>
                    <a:pt x="1526" y="3996"/>
                  </a:cubicBezTo>
                  <a:cubicBezTo>
                    <a:pt x="1549" y="3996"/>
                    <a:pt x="1572" y="3994"/>
                    <a:pt x="1595" y="3990"/>
                  </a:cubicBezTo>
                  <a:cubicBezTo>
                    <a:pt x="1652" y="4018"/>
                    <a:pt x="1709" y="4032"/>
                    <a:pt x="1766" y="4046"/>
                  </a:cubicBezTo>
                  <a:cubicBezTo>
                    <a:pt x="1821" y="4059"/>
                    <a:pt x="1876" y="4066"/>
                    <a:pt x="1931" y="4066"/>
                  </a:cubicBezTo>
                  <a:cubicBezTo>
                    <a:pt x="2060" y="4066"/>
                    <a:pt x="2186" y="4031"/>
                    <a:pt x="2305" y="3961"/>
                  </a:cubicBezTo>
                  <a:cubicBezTo>
                    <a:pt x="2362" y="3961"/>
                    <a:pt x="2433" y="3961"/>
                    <a:pt x="2504" y="3933"/>
                  </a:cubicBezTo>
                  <a:lnTo>
                    <a:pt x="2561" y="3933"/>
                  </a:lnTo>
                  <a:cubicBezTo>
                    <a:pt x="2617" y="3933"/>
                    <a:pt x="2660" y="3933"/>
                    <a:pt x="2717" y="3919"/>
                  </a:cubicBezTo>
                  <a:cubicBezTo>
                    <a:pt x="2745" y="3933"/>
                    <a:pt x="2788" y="3933"/>
                    <a:pt x="2830" y="3933"/>
                  </a:cubicBezTo>
                  <a:lnTo>
                    <a:pt x="2830" y="3947"/>
                  </a:lnTo>
                  <a:cubicBezTo>
                    <a:pt x="2898" y="3999"/>
                    <a:pt x="2967" y="4021"/>
                    <a:pt x="3036" y="4021"/>
                  </a:cubicBezTo>
                  <a:cubicBezTo>
                    <a:pt x="3227" y="4021"/>
                    <a:pt x="3411" y="3852"/>
                    <a:pt x="3526" y="3706"/>
                  </a:cubicBezTo>
                  <a:lnTo>
                    <a:pt x="3569" y="3677"/>
                  </a:lnTo>
                  <a:cubicBezTo>
                    <a:pt x="3654" y="3890"/>
                    <a:pt x="3753" y="4089"/>
                    <a:pt x="3867" y="4288"/>
                  </a:cubicBezTo>
                  <a:cubicBezTo>
                    <a:pt x="3917" y="4378"/>
                    <a:pt x="3991" y="4415"/>
                    <a:pt x="4064" y="4415"/>
                  </a:cubicBezTo>
                  <a:cubicBezTo>
                    <a:pt x="4220" y="4415"/>
                    <a:pt x="4371" y="4245"/>
                    <a:pt x="4264" y="4061"/>
                  </a:cubicBezTo>
                  <a:cubicBezTo>
                    <a:pt x="4137" y="3833"/>
                    <a:pt x="3980" y="3620"/>
                    <a:pt x="3824" y="3422"/>
                  </a:cubicBezTo>
                  <a:lnTo>
                    <a:pt x="3767" y="3351"/>
                  </a:lnTo>
                  <a:cubicBezTo>
                    <a:pt x="3782" y="3280"/>
                    <a:pt x="3796" y="3209"/>
                    <a:pt x="3796" y="3138"/>
                  </a:cubicBezTo>
                  <a:lnTo>
                    <a:pt x="4122" y="2428"/>
                  </a:lnTo>
                  <a:lnTo>
                    <a:pt x="4122" y="2428"/>
                  </a:lnTo>
                  <a:cubicBezTo>
                    <a:pt x="4080" y="2442"/>
                    <a:pt x="4037" y="2470"/>
                    <a:pt x="4009" y="2513"/>
                  </a:cubicBezTo>
                  <a:cubicBezTo>
                    <a:pt x="3995" y="2485"/>
                    <a:pt x="3966" y="2456"/>
                    <a:pt x="3938" y="2442"/>
                  </a:cubicBezTo>
                  <a:cubicBezTo>
                    <a:pt x="3938" y="2371"/>
                    <a:pt x="3924" y="2300"/>
                    <a:pt x="3895" y="2229"/>
                  </a:cubicBezTo>
                  <a:lnTo>
                    <a:pt x="3895" y="2172"/>
                  </a:lnTo>
                  <a:cubicBezTo>
                    <a:pt x="3909" y="2144"/>
                    <a:pt x="3895" y="2101"/>
                    <a:pt x="3867" y="2073"/>
                  </a:cubicBezTo>
                  <a:cubicBezTo>
                    <a:pt x="4108" y="1732"/>
                    <a:pt x="4350" y="1391"/>
                    <a:pt x="4591" y="1036"/>
                  </a:cubicBezTo>
                  <a:cubicBezTo>
                    <a:pt x="4710" y="868"/>
                    <a:pt x="4546" y="700"/>
                    <a:pt x="4387" y="700"/>
                  </a:cubicBezTo>
                  <a:cubicBezTo>
                    <a:pt x="4318" y="700"/>
                    <a:pt x="4251" y="732"/>
                    <a:pt x="4208" y="809"/>
                  </a:cubicBezTo>
                  <a:cubicBezTo>
                    <a:pt x="3995" y="1193"/>
                    <a:pt x="3782" y="1576"/>
                    <a:pt x="3583" y="1959"/>
                  </a:cubicBezTo>
                  <a:lnTo>
                    <a:pt x="3569" y="1959"/>
                  </a:lnTo>
                  <a:cubicBezTo>
                    <a:pt x="3483" y="1897"/>
                    <a:pt x="3380" y="1864"/>
                    <a:pt x="3278" y="1864"/>
                  </a:cubicBezTo>
                  <a:cubicBezTo>
                    <a:pt x="3195" y="1864"/>
                    <a:pt x="3114" y="1886"/>
                    <a:pt x="3043" y="1931"/>
                  </a:cubicBezTo>
                  <a:cubicBezTo>
                    <a:pt x="2998" y="1902"/>
                    <a:pt x="2945" y="1887"/>
                    <a:pt x="2894" y="1887"/>
                  </a:cubicBezTo>
                  <a:cubicBezTo>
                    <a:pt x="2818" y="1887"/>
                    <a:pt x="2745" y="1920"/>
                    <a:pt x="2703" y="1988"/>
                  </a:cubicBezTo>
                  <a:cubicBezTo>
                    <a:pt x="2688" y="1973"/>
                    <a:pt x="2674" y="1945"/>
                    <a:pt x="2674" y="1917"/>
                  </a:cubicBezTo>
                  <a:cubicBezTo>
                    <a:pt x="2627" y="1838"/>
                    <a:pt x="2549" y="1798"/>
                    <a:pt x="2467" y="1798"/>
                  </a:cubicBezTo>
                  <a:cubicBezTo>
                    <a:pt x="2401" y="1798"/>
                    <a:pt x="2333" y="1824"/>
                    <a:pt x="2277" y="1874"/>
                  </a:cubicBezTo>
                  <a:lnTo>
                    <a:pt x="2234" y="1917"/>
                  </a:lnTo>
                  <a:cubicBezTo>
                    <a:pt x="2220" y="1931"/>
                    <a:pt x="2191" y="1931"/>
                    <a:pt x="2177" y="1945"/>
                  </a:cubicBezTo>
                  <a:cubicBezTo>
                    <a:pt x="2131" y="1905"/>
                    <a:pt x="2073" y="1885"/>
                    <a:pt x="2016" y="1885"/>
                  </a:cubicBezTo>
                  <a:cubicBezTo>
                    <a:pt x="1932" y="1885"/>
                    <a:pt x="1850" y="1926"/>
                    <a:pt x="1808" y="2002"/>
                  </a:cubicBezTo>
                  <a:cubicBezTo>
                    <a:pt x="1780" y="2044"/>
                    <a:pt x="1751" y="2087"/>
                    <a:pt x="1709" y="2144"/>
                  </a:cubicBezTo>
                  <a:cubicBezTo>
                    <a:pt x="1709" y="2130"/>
                    <a:pt x="1709" y="2115"/>
                    <a:pt x="1695" y="2101"/>
                  </a:cubicBezTo>
                  <a:cubicBezTo>
                    <a:pt x="1680" y="2030"/>
                    <a:pt x="1638" y="1988"/>
                    <a:pt x="1581" y="1959"/>
                  </a:cubicBezTo>
                  <a:cubicBezTo>
                    <a:pt x="1638" y="1335"/>
                    <a:pt x="1538" y="696"/>
                    <a:pt x="1297" y="114"/>
                  </a:cubicBezTo>
                  <a:cubicBezTo>
                    <a:pt x="1264" y="34"/>
                    <a:pt x="1202" y="0"/>
                    <a:pt x="11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33"/>
            <p:cNvSpPr/>
            <p:nvPr/>
          </p:nvSpPr>
          <p:spPr>
            <a:xfrm>
              <a:off x="2178175" y="930125"/>
              <a:ext cx="117750" cy="134125"/>
            </a:xfrm>
            <a:custGeom>
              <a:avLst/>
              <a:gdLst/>
              <a:ahLst/>
              <a:cxnLst/>
              <a:rect l="l" t="t" r="r" b="b"/>
              <a:pathLst>
                <a:path w="4710" h="5365" extrusionOk="0">
                  <a:moveTo>
                    <a:pt x="1142" y="0"/>
                  </a:moveTo>
                  <a:cubicBezTo>
                    <a:pt x="1006" y="0"/>
                    <a:pt x="856" y="137"/>
                    <a:pt x="885" y="298"/>
                  </a:cubicBezTo>
                  <a:cubicBezTo>
                    <a:pt x="1027" y="894"/>
                    <a:pt x="1098" y="1519"/>
                    <a:pt x="1098" y="2144"/>
                  </a:cubicBezTo>
                  <a:cubicBezTo>
                    <a:pt x="1041" y="2172"/>
                    <a:pt x="998" y="2215"/>
                    <a:pt x="970" y="2272"/>
                  </a:cubicBezTo>
                  <a:cubicBezTo>
                    <a:pt x="942" y="2357"/>
                    <a:pt x="913" y="2456"/>
                    <a:pt x="885" y="2527"/>
                  </a:cubicBezTo>
                  <a:lnTo>
                    <a:pt x="842" y="2527"/>
                  </a:lnTo>
                  <a:cubicBezTo>
                    <a:pt x="842" y="2513"/>
                    <a:pt x="828" y="2485"/>
                    <a:pt x="814" y="2470"/>
                  </a:cubicBezTo>
                  <a:lnTo>
                    <a:pt x="643" y="3109"/>
                  </a:lnTo>
                  <a:cubicBezTo>
                    <a:pt x="672" y="3123"/>
                    <a:pt x="700" y="3123"/>
                    <a:pt x="743" y="3123"/>
                  </a:cubicBezTo>
                  <a:cubicBezTo>
                    <a:pt x="686" y="3265"/>
                    <a:pt x="672" y="3407"/>
                    <a:pt x="700" y="3549"/>
                  </a:cubicBezTo>
                  <a:cubicBezTo>
                    <a:pt x="473" y="4061"/>
                    <a:pt x="260" y="4586"/>
                    <a:pt x="61" y="5111"/>
                  </a:cubicBezTo>
                  <a:cubicBezTo>
                    <a:pt x="0" y="5259"/>
                    <a:pt x="143" y="5365"/>
                    <a:pt x="275" y="5365"/>
                  </a:cubicBezTo>
                  <a:cubicBezTo>
                    <a:pt x="358" y="5365"/>
                    <a:pt x="437" y="5323"/>
                    <a:pt x="459" y="5225"/>
                  </a:cubicBezTo>
                  <a:cubicBezTo>
                    <a:pt x="672" y="4770"/>
                    <a:pt x="871" y="4302"/>
                    <a:pt x="1055" y="3819"/>
                  </a:cubicBezTo>
                  <a:lnTo>
                    <a:pt x="1084" y="3819"/>
                  </a:lnTo>
                  <a:cubicBezTo>
                    <a:pt x="1105" y="3826"/>
                    <a:pt x="1126" y="3830"/>
                    <a:pt x="1148" y="3830"/>
                  </a:cubicBezTo>
                  <a:cubicBezTo>
                    <a:pt x="1169" y="3830"/>
                    <a:pt x="1190" y="3826"/>
                    <a:pt x="1211" y="3819"/>
                  </a:cubicBezTo>
                  <a:cubicBezTo>
                    <a:pt x="1284" y="3928"/>
                    <a:pt x="1408" y="3996"/>
                    <a:pt x="1531" y="3996"/>
                  </a:cubicBezTo>
                  <a:cubicBezTo>
                    <a:pt x="1553" y="3996"/>
                    <a:pt x="1574" y="3994"/>
                    <a:pt x="1595" y="3990"/>
                  </a:cubicBezTo>
                  <a:cubicBezTo>
                    <a:pt x="1652" y="4018"/>
                    <a:pt x="1723" y="4032"/>
                    <a:pt x="1779" y="4046"/>
                  </a:cubicBezTo>
                  <a:cubicBezTo>
                    <a:pt x="1835" y="4059"/>
                    <a:pt x="1890" y="4066"/>
                    <a:pt x="1945" y="4066"/>
                  </a:cubicBezTo>
                  <a:cubicBezTo>
                    <a:pt x="2072" y="4066"/>
                    <a:pt x="2195" y="4031"/>
                    <a:pt x="2305" y="3961"/>
                  </a:cubicBezTo>
                  <a:cubicBezTo>
                    <a:pt x="2376" y="3961"/>
                    <a:pt x="2447" y="3961"/>
                    <a:pt x="2518" y="3933"/>
                  </a:cubicBezTo>
                  <a:lnTo>
                    <a:pt x="2574" y="3933"/>
                  </a:lnTo>
                  <a:cubicBezTo>
                    <a:pt x="2631" y="3933"/>
                    <a:pt x="2674" y="3933"/>
                    <a:pt x="2731" y="3919"/>
                  </a:cubicBezTo>
                  <a:cubicBezTo>
                    <a:pt x="2759" y="3933"/>
                    <a:pt x="2802" y="3933"/>
                    <a:pt x="2830" y="3933"/>
                  </a:cubicBezTo>
                  <a:cubicBezTo>
                    <a:pt x="2844" y="3947"/>
                    <a:pt x="2844" y="3947"/>
                    <a:pt x="2844" y="3947"/>
                  </a:cubicBezTo>
                  <a:cubicBezTo>
                    <a:pt x="2912" y="3999"/>
                    <a:pt x="2981" y="4021"/>
                    <a:pt x="3050" y="4021"/>
                  </a:cubicBezTo>
                  <a:cubicBezTo>
                    <a:pt x="3241" y="4021"/>
                    <a:pt x="3425" y="3852"/>
                    <a:pt x="3540" y="3706"/>
                  </a:cubicBezTo>
                  <a:lnTo>
                    <a:pt x="3582" y="3677"/>
                  </a:lnTo>
                  <a:cubicBezTo>
                    <a:pt x="3653" y="3890"/>
                    <a:pt x="3753" y="4089"/>
                    <a:pt x="3866" y="4288"/>
                  </a:cubicBezTo>
                  <a:cubicBezTo>
                    <a:pt x="3916" y="4378"/>
                    <a:pt x="3990" y="4415"/>
                    <a:pt x="4063" y="4415"/>
                  </a:cubicBezTo>
                  <a:cubicBezTo>
                    <a:pt x="4220" y="4415"/>
                    <a:pt x="4370" y="4245"/>
                    <a:pt x="4264" y="4061"/>
                  </a:cubicBezTo>
                  <a:cubicBezTo>
                    <a:pt x="4136" y="3833"/>
                    <a:pt x="3980" y="3620"/>
                    <a:pt x="3824" y="3422"/>
                  </a:cubicBezTo>
                  <a:lnTo>
                    <a:pt x="3767" y="3351"/>
                  </a:lnTo>
                  <a:cubicBezTo>
                    <a:pt x="3781" y="3280"/>
                    <a:pt x="3795" y="3209"/>
                    <a:pt x="3795" y="3138"/>
                  </a:cubicBezTo>
                  <a:lnTo>
                    <a:pt x="4122" y="2428"/>
                  </a:lnTo>
                  <a:lnTo>
                    <a:pt x="4122" y="2428"/>
                  </a:lnTo>
                  <a:cubicBezTo>
                    <a:pt x="4079" y="2442"/>
                    <a:pt x="4037" y="2470"/>
                    <a:pt x="4023" y="2513"/>
                  </a:cubicBezTo>
                  <a:cubicBezTo>
                    <a:pt x="3994" y="2485"/>
                    <a:pt x="3966" y="2456"/>
                    <a:pt x="3937" y="2442"/>
                  </a:cubicBezTo>
                  <a:cubicBezTo>
                    <a:pt x="3937" y="2371"/>
                    <a:pt x="3923" y="2300"/>
                    <a:pt x="3895" y="2229"/>
                  </a:cubicBezTo>
                  <a:cubicBezTo>
                    <a:pt x="3895" y="2215"/>
                    <a:pt x="3909" y="2201"/>
                    <a:pt x="3909" y="2172"/>
                  </a:cubicBezTo>
                  <a:cubicBezTo>
                    <a:pt x="3909" y="2144"/>
                    <a:pt x="3895" y="2101"/>
                    <a:pt x="3866" y="2073"/>
                  </a:cubicBezTo>
                  <a:cubicBezTo>
                    <a:pt x="4122" y="1732"/>
                    <a:pt x="4363" y="1391"/>
                    <a:pt x="4591" y="1036"/>
                  </a:cubicBezTo>
                  <a:cubicBezTo>
                    <a:pt x="4709" y="868"/>
                    <a:pt x="4545" y="700"/>
                    <a:pt x="4392" y="700"/>
                  </a:cubicBezTo>
                  <a:cubicBezTo>
                    <a:pt x="4325" y="700"/>
                    <a:pt x="4260" y="732"/>
                    <a:pt x="4221" y="809"/>
                  </a:cubicBezTo>
                  <a:cubicBezTo>
                    <a:pt x="4008" y="1193"/>
                    <a:pt x="3795" y="1576"/>
                    <a:pt x="3597" y="1959"/>
                  </a:cubicBezTo>
                  <a:lnTo>
                    <a:pt x="3582" y="1959"/>
                  </a:lnTo>
                  <a:cubicBezTo>
                    <a:pt x="3497" y="1897"/>
                    <a:pt x="3394" y="1864"/>
                    <a:pt x="3292" y="1864"/>
                  </a:cubicBezTo>
                  <a:cubicBezTo>
                    <a:pt x="3209" y="1864"/>
                    <a:pt x="3127" y="1886"/>
                    <a:pt x="3057" y="1931"/>
                  </a:cubicBezTo>
                  <a:cubicBezTo>
                    <a:pt x="3011" y="1902"/>
                    <a:pt x="2959" y="1887"/>
                    <a:pt x="2907" y="1887"/>
                  </a:cubicBezTo>
                  <a:cubicBezTo>
                    <a:pt x="2831" y="1887"/>
                    <a:pt x="2759" y="1920"/>
                    <a:pt x="2716" y="1988"/>
                  </a:cubicBezTo>
                  <a:cubicBezTo>
                    <a:pt x="2702" y="1973"/>
                    <a:pt x="2688" y="1945"/>
                    <a:pt x="2674" y="1917"/>
                  </a:cubicBezTo>
                  <a:cubicBezTo>
                    <a:pt x="2634" y="1838"/>
                    <a:pt x="2555" y="1798"/>
                    <a:pt x="2474" y="1798"/>
                  </a:cubicBezTo>
                  <a:cubicBezTo>
                    <a:pt x="2408" y="1798"/>
                    <a:pt x="2341" y="1824"/>
                    <a:pt x="2290" y="1874"/>
                  </a:cubicBezTo>
                  <a:cubicBezTo>
                    <a:pt x="2276" y="1888"/>
                    <a:pt x="2262" y="1902"/>
                    <a:pt x="2248" y="1917"/>
                  </a:cubicBezTo>
                  <a:cubicBezTo>
                    <a:pt x="2219" y="1931"/>
                    <a:pt x="2205" y="1931"/>
                    <a:pt x="2191" y="1945"/>
                  </a:cubicBezTo>
                  <a:cubicBezTo>
                    <a:pt x="2139" y="1905"/>
                    <a:pt x="2080" y="1885"/>
                    <a:pt x="2022" y="1885"/>
                  </a:cubicBezTo>
                  <a:cubicBezTo>
                    <a:pt x="1939" y="1885"/>
                    <a:pt x="1858" y="1926"/>
                    <a:pt x="1808" y="2002"/>
                  </a:cubicBezTo>
                  <a:cubicBezTo>
                    <a:pt x="1779" y="2044"/>
                    <a:pt x="1751" y="2101"/>
                    <a:pt x="1723" y="2144"/>
                  </a:cubicBezTo>
                  <a:cubicBezTo>
                    <a:pt x="1723" y="2130"/>
                    <a:pt x="1708" y="2115"/>
                    <a:pt x="1708" y="2101"/>
                  </a:cubicBezTo>
                  <a:cubicBezTo>
                    <a:pt x="1680" y="2030"/>
                    <a:pt x="1637" y="1988"/>
                    <a:pt x="1581" y="1959"/>
                  </a:cubicBezTo>
                  <a:cubicBezTo>
                    <a:pt x="1652" y="1335"/>
                    <a:pt x="1552" y="696"/>
                    <a:pt x="1311" y="114"/>
                  </a:cubicBezTo>
                  <a:cubicBezTo>
                    <a:pt x="1273" y="34"/>
                    <a:pt x="1209" y="0"/>
                    <a:pt x="11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25" name="Google Shape;525;p33"/>
          <p:cNvGrpSpPr/>
          <p:nvPr/>
        </p:nvGrpSpPr>
        <p:grpSpPr>
          <a:xfrm>
            <a:off x="4572025" y="1165600"/>
            <a:ext cx="2221300" cy="134125"/>
            <a:chOff x="238125" y="930125"/>
            <a:chExt cx="2221300" cy="134125"/>
          </a:xfrm>
        </p:grpSpPr>
        <p:sp>
          <p:nvSpPr>
            <p:cNvPr id="526" name="Google Shape;526;p33"/>
            <p:cNvSpPr/>
            <p:nvPr/>
          </p:nvSpPr>
          <p:spPr>
            <a:xfrm>
              <a:off x="238125" y="974525"/>
              <a:ext cx="971525" cy="44275"/>
            </a:xfrm>
            <a:custGeom>
              <a:avLst/>
              <a:gdLst/>
              <a:ahLst/>
              <a:cxnLst/>
              <a:rect l="l" t="t" r="r" b="b"/>
              <a:pathLst>
                <a:path w="38861" h="1771" extrusionOk="0">
                  <a:moveTo>
                    <a:pt x="25347" y="1"/>
                  </a:moveTo>
                  <a:cubicBezTo>
                    <a:pt x="24665" y="1"/>
                    <a:pt x="23922" y="202"/>
                    <a:pt x="23370" y="410"/>
                  </a:cubicBezTo>
                  <a:cubicBezTo>
                    <a:pt x="23009" y="251"/>
                    <a:pt x="22617" y="172"/>
                    <a:pt x="22225" y="172"/>
                  </a:cubicBezTo>
                  <a:cubicBezTo>
                    <a:pt x="21815" y="172"/>
                    <a:pt x="21404" y="258"/>
                    <a:pt x="21027" y="425"/>
                  </a:cubicBezTo>
                  <a:cubicBezTo>
                    <a:pt x="20755" y="243"/>
                    <a:pt x="20428" y="207"/>
                    <a:pt x="20104" y="207"/>
                  </a:cubicBezTo>
                  <a:cubicBezTo>
                    <a:pt x="20023" y="207"/>
                    <a:pt x="19943" y="209"/>
                    <a:pt x="19863" y="212"/>
                  </a:cubicBezTo>
                  <a:cubicBezTo>
                    <a:pt x="19324" y="226"/>
                    <a:pt x="18784" y="268"/>
                    <a:pt x="18259" y="339"/>
                  </a:cubicBezTo>
                  <a:cubicBezTo>
                    <a:pt x="18216" y="297"/>
                    <a:pt x="18159" y="283"/>
                    <a:pt x="18088" y="283"/>
                  </a:cubicBezTo>
                  <a:lnTo>
                    <a:pt x="17875" y="283"/>
                  </a:lnTo>
                  <a:cubicBezTo>
                    <a:pt x="17797" y="155"/>
                    <a:pt x="17657" y="81"/>
                    <a:pt x="17512" y="81"/>
                  </a:cubicBezTo>
                  <a:cubicBezTo>
                    <a:pt x="17448" y="81"/>
                    <a:pt x="17383" y="96"/>
                    <a:pt x="17322" y="126"/>
                  </a:cubicBezTo>
                  <a:cubicBezTo>
                    <a:pt x="17186" y="90"/>
                    <a:pt x="17026" y="78"/>
                    <a:pt x="16868" y="78"/>
                  </a:cubicBezTo>
                  <a:cubicBezTo>
                    <a:pt x="16595" y="78"/>
                    <a:pt x="16324" y="112"/>
                    <a:pt x="16172" y="112"/>
                  </a:cubicBezTo>
                  <a:cubicBezTo>
                    <a:pt x="15419" y="126"/>
                    <a:pt x="14667" y="212"/>
                    <a:pt x="13942" y="368"/>
                  </a:cubicBezTo>
                  <a:lnTo>
                    <a:pt x="13914" y="368"/>
                  </a:lnTo>
                  <a:cubicBezTo>
                    <a:pt x="13857" y="368"/>
                    <a:pt x="13801" y="382"/>
                    <a:pt x="13772" y="410"/>
                  </a:cubicBezTo>
                  <a:lnTo>
                    <a:pt x="13233" y="439"/>
                  </a:lnTo>
                  <a:cubicBezTo>
                    <a:pt x="13204" y="410"/>
                    <a:pt x="13176" y="382"/>
                    <a:pt x="13133" y="368"/>
                  </a:cubicBezTo>
                  <a:cubicBezTo>
                    <a:pt x="12770" y="279"/>
                    <a:pt x="12401" y="233"/>
                    <a:pt x="12031" y="233"/>
                  </a:cubicBezTo>
                  <a:cubicBezTo>
                    <a:pt x="11634" y="233"/>
                    <a:pt x="11237" y="286"/>
                    <a:pt x="10847" y="396"/>
                  </a:cubicBezTo>
                  <a:cubicBezTo>
                    <a:pt x="10762" y="368"/>
                    <a:pt x="10663" y="354"/>
                    <a:pt x="10578" y="339"/>
                  </a:cubicBezTo>
                  <a:cubicBezTo>
                    <a:pt x="10561" y="336"/>
                    <a:pt x="10545" y="335"/>
                    <a:pt x="10529" y="335"/>
                  </a:cubicBezTo>
                  <a:cubicBezTo>
                    <a:pt x="10408" y="335"/>
                    <a:pt x="10306" y="427"/>
                    <a:pt x="10294" y="552"/>
                  </a:cubicBezTo>
                  <a:lnTo>
                    <a:pt x="10265" y="552"/>
                  </a:lnTo>
                  <a:cubicBezTo>
                    <a:pt x="10237" y="467"/>
                    <a:pt x="10180" y="396"/>
                    <a:pt x="10109" y="368"/>
                  </a:cubicBezTo>
                  <a:cubicBezTo>
                    <a:pt x="9601" y="173"/>
                    <a:pt x="9068" y="74"/>
                    <a:pt x="8534" y="74"/>
                  </a:cubicBezTo>
                  <a:cubicBezTo>
                    <a:pt x="8172" y="74"/>
                    <a:pt x="7810" y="120"/>
                    <a:pt x="7454" y="212"/>
                  </a:cubicBezTo>
                  <a:cubicBezTo>
                    <a:pt x="7312" y="212"/>
                    <a:pt x="7156" y="226"/>
                    <a:pt x="7014" y="254"/>
                  </a:cubicBezTo>
                  <a:cubicBezTo>
                    <a:pt x="6957" y="268"/>
                    <a:pt x="6900" y="311"/>
                    <a:pt x="6858" y="382"/>
                  </a:cubicBezTo>
                  <a:cubicBezTo>
                    <a:pt x="6518" y="168"/>
                    <a:pt x="6150" y="86"/>
                    <a:pt x="5773" y="86"/>
                  </a:cubicBezTo>
                  <a:cubicBezTo>
                    <a:pt x="5123" y="86"/>
                    <a:pt x="4444" y="328"/>
                    <a:pt x="3833" y="552"/>
                  </a:cubicBezTo>
                  <a:cubicBezTo>
                    <a:pt x="3791" y="552"/>
                    <a:pt x="3748" y="567"/>
                    <a:pt x="3720" y="581"/>
                  </a:cubicBezTo>
                  <a:lnTo>
                    <a:pt x="3266" y="581"/>
                  </a:lnTo>
                  <a:cubicBezTo>
                    <a:pt x="2951" y="502"/>
                    <a:pt x="2627" y="463"/>
                    <a:pt x="2303" y="463"/>
                  </a:cubicBezTo>
                  <a:cubicBezTo>
                    <a:pt x="1925" y="463"/>
                    <a:pt x="1545" y="516"/>
                    <a:pt x="1178" y="623"/>
                  </a:cubicBezTo>
                  <a:lnTo>
                    <a:pt x="568" y="638"/>
                  </a:lnTo>
                  <a:cubicBezTo>
                    <a:pt x="440" y="453"/>
                    <a:pt x="227" y="354"/>
                    <a:pt x="0" y="325"/>
                  </a:cubicBezTo>
                  <a:lnTo>
                    <a:pt x="0" y="1206"/>
                  </a:lnTo>
                  <a:lnTo>
                    <a:pt x="341" y="1206"/>
                  </a:lnTo>
                  <a:cubicBezTo>
                    <a:pt x="362" y="1249"/>
                    <a:pt x="401" y="1267"/>
                    <a:pt x="437" y="1267"/>
                  </a:cubicBezTo>
                  <a:cubicBezTo>
                    <a:pt x="448" y="1267"/>
                    <a:pt x="458" y="1266"/>
                    <a:pt x="469" y="1262"/>
                  </a:cubicBezTo>
                  <a:lnTo>
                    <a:pt x="696" y="1191"/>
                  </a:lnTo>
                  <a:cubicBezTo>
                    <a:pt x="1234" y="1286"/>
                    <a:pt x="1781" y="1377"/>
                    <a:pt x="2320" y="1377"/>
                  </a:cubicBezTo>
                  <a:cubicBezTo>
                    <a:pt x="2748" y="1377"/>
                    <a:pt x="3170" y="1320"/>
                    <a:pt x="3578" y="1163"/>
                  </a:cubicBezTo>
                  <a:cubicBezTo>
                    <a:pt x="3635" y="1135"/>
                    <a:pt x="3677" y="1106"/>
                    <a:pt x="3706" y="1049"/>
                  </a:cubicBezTo>
                  <a:cubicBezTo>
                    <a:pt x="3734" y="1064"/>
                    <a:pt x="3748" y="1078"/>
                    <a:pt x="3762" y="1078"/>
                  </a:cubicBezTo>
                  <a:cubicBezTo>
                    <a:pt x="4124" y="1157"/>
                    <a:pt x="4490" y="1195"/>
                    <a:pt x="4855" y="1195"/>
                  </a:cubicBezTo>
                  <a:cubicBezTo>
                    <a:pt x="5407" y="1195"/>
                    <a:pt x="5958" y="1107"/>
                    <a:pt x="6489" y="936"/>
                  </a:cubicBezTo>
                  <a:cubicBezTo>
                    <a:pt x="6787" y="936"/>
                    <a:pt x="7085" y="936"/>
                    <a:pt x="7383" y="950"/>
                  </a:cubicBezTo>
                  <a:lnTo>
                    <a:pt x="7653" y="950"/>
                  </a:lnTo>
                  <a:cubicBezTo>
                    <a:pt x="8004" y="1012"/>
                    <a:pt x="8360" y="1045"/>
                    <a:pt x="8715" y="1045"/>
                  </a:cubicBezTo>
                  <a:cubicBezTo>
                    <a:pt x="9006" y="1045"/>
                    <a:pt x="9296" y="1023"/>
                    <a:pt x="9584" y="978"/>
                  </a:cubicBezTo>
                  <a:lnTo>
                    <a:pt x="9683" y="978"/>
                  </a:lnTo>
                  <a:cubicBezTo>
                    <a:pt x="10180" y="993"/>
                    <a:pt x="10634" y="1049"/>
                    <a:pt x="11103" y="1092"/>
                  </a:cubicBezTo>
                  <a:cubicBezTo>
                    <a:pt x="11301" y="1133"/>
                    <a:pt x="11505" y="1155"/>
                    <a:pt x="11707" y="1155"/>
                  </a:cubicBezTo>
                  <a:cubicBezTo>
                    <a:pt x="11852" y="1155"/>
                    <a:pt x="11997" y="1144"/>
                    <a:pt x="12139" y="1120"/>
                  </a:cubicBezTo>
                  <a:cubicBezTo>
                    <a:pt x="12395" y="1106"/>
                    <a:pt x="12650" y="1078"/>
                    <a:pt x="12892" y="1007"/>
                  </a:cubicBezTo>
                  <a:cubicBezTo>
                    <a:pt x="13190" y="950"/>
                    <a:pt x="13474" y="893"/>
                    <a:pt x="13772" y="851"/>
                  </a:cubicBezTo>
                  <a:cubicBezTo>
                    <a:pt x="13786" y="879"/>
                    <a:pt x="13815" y="893"/>
                    <a:pt x="13843" y="907"/>
                  </a:cubicBezTo>
                  <a:cubicBezTo>
                    <a:pt x="14397" y="1035"/>
                    <a:pt x="14979" y="1149"/>
                    <a:pt x="15547" y="1220"/>
                  </a:cubicBezTo>
                  <a:cubicBezTo>
                    <a:pt x="15588" y="1250"/>
                    <a:pt x="15643" y="1274"/>
                    <a:pt x="15703" y="1274"/>
                  </a:cubicBezTo>
                  <a:cubicBezTo>
                    <a:pt x="15726" y="1274"/>
                    <a:pt x="15750" y="1270"/>
                    <a:pt x="15774" y="1262"/>
                  </a:cubicBezTo>
                  <a:lnTo>
                    <a:pt x="15802" y="1248"/>
                  </a:lnTo>
                  <a:cubicBezTo>
                    <a:pt x="16022" y="1268"/>
                    <a:pt x="16240" y="1280"/>
                    <a:pt x="16446" y="1280"/>
                  </a:cubicBezTo>
                  <a:cubicBezTo>
                    <a:pt x="16989" y="1280"/>
                    <a:pt x="17453" y="1197"/>
                    <a:pt x="17648" y="950"/>
                  </a:cubicBezTo>
                  <a:cubicBezTo>
                    <a:pt x="17705" y="922"/>
                    <a:pt x="17762" y="893"/>
                    <a:pt x="17804" y="851"/>
                  </a:cubicBezTo>
                  <a:cubicBezTo>
                    <a:pt x="18585" y="1005"/>
                    <a:pt x="19374" y="1084"/>
                    <a:pt x="20164" y="1084"/>
                  </a:cubicBezTo>
                  <a:cubicBezTo>
                    <a:pt x="20466" y="1084"/>
                    <a:pt x="20768" y="1073"/>
                    <a:pt x="21070" y="1049"/>
                  </a:cubicBezTo>
                  <a:cubicBezTo>
                    <a:pt x="21098" y="1049"/>
                    <a:pt x="21127" y="1035"/>
                    <a:pt x="21155" y="1035"/>
                  </a:cubicBezTo>
                  <a:cubicBezTo>
                    <a:pt x="21198" y="1064"/>
                    <a:pt x="21240" y="1078"/>
                    <a:pt x="21297" y="1078"/>
                  </a:cubicBezTo>
                  <a:cubicBezTo>
                    <a:pt x="21532" y="1100"/>
                    <a:pt x="21769" y="1111"/>
                    <a:pt x="22006" y="1111"/>
                  </a:cubicBezTo>
                  <a:cubicBezTo>
                    <a:pt x="22385" y="1111"/>
                    <a:pt x="22762" y="1082"/>
                    <a:pt x="23129" y="1021"/>
                  </a:cubicBezTo>
                  <a:cubicBezTo>
                    <a:pt x="23466" y="1204"/>
                    <a:pt x="23842" y="1296"/>
                    <a:pt x="24222" y="1296"/>
                  </a:cubicBezTo>
                  <a:cubicBezTo>
                    <a:pt x="24403" y="1296"/>
                    <a:pt x="24583" y="1275"/>
                    <a:pt x="24761" y="1234"/>
                  </a:cubicBezTo>
                  <a:cubicBezTo>
                    <a:pt x="24776" y="1220"/>
                    <a:pt x="24790" y="1220"/>
                    <a:pt x="24818" y="1206"/>
                  </a:cubicBezTo>
                  <a:cubicBezTo>
                    <a:pt x="25386" y="1191"/>
                    <a:pt x="25968" y="1120"/>
                    <a:pt x="26536" y="1021"/>
                  </a:cubicBezTo>
                  <a:cubicBezTo>
                    <a:pt x="26550" y="1092"/>
                    <a:pt x="26593" y="1163"/>
                    <a:pt x="26650" y="1206"/>
                  </a:cubicBezTo>
                  <a:cubicBezTo>
                    <a:pt x="26860" y="1367"/>
                    <a:pt x="27111" y="1451"/>
                    <a:pt x="27368" y="1451"/>
                  </a:cubicBezTo>
                  <a:cubicBezTo>
                    <a:pt x="27562" y="1451"/>
                    <a:pt x="27758" y="1403"/>
                    <a:pt x="27942" y="1305"/>
                  </a:cubicBezTo>
                  <a:cubicBezTo>
                    <a:pt x="28371" y="1384"/>
                    <a:pt x="28801" y="1427"/>
                    <a:pt x="29237" y="1427"/>
                  </a:cubicBezTo>
                  <a:cubicBezTo>
                    <a:pt x="29349" y="1427"/>
                    <a:pt x="29461" y="1424"/>
                    <a:pt x="29575" y="1418"/>
                  </a:cubicBezTo>
                  <a:cubicBezTo>
                    <a:pt x="29595" y="1439"/>
                    <a:pt x="29631" y="1452"/>
                    <a:pt x="29666" y="1452"/>
                  </a:cubicBezTo>
                  <a:cubicBezTo>
                    <a:pt x="29678" y="1452"/>
                    <a:pt x="29691" y="1451"/>
                    <a:pt x="29702" y="1447"/>
                  </a:cubicBezTo>
                  <a:cubicBezTo>
                    <a:pt x="29759" y="1433"/>
                    <a:pt x="29816" y="1418"/>
                    <a:pt x="29873" y="1390"/>
                  </a:cubicBezTo>
                  <a:cubicBezTo>
                    <a:pt x="30258" y="1639"/>
                    <a:pt x="30697" y="1771"/>
                    <a:pt x="31147" y="1771"/>
                  </a:cubicBezTo>
                  <a:cubicBezTo>
                    <a:pt x="31261" y="1771"/>
                    <a:pt x="31376" y="1762"/>
                    <a:pt x="31491" y="1745"/>
                  </a:cubicBezTo>
                  <a:cubicBezTo>
                    <a:pt x="31747" y="1731"/>
                    <a:pt x="31988" y="1631"/>
                    <a:pt x="32201" y="1489"/>
                  </a:cubicBezTo>
                  <a:cubicBezTo>
                    <a:pt x="32329" y="1489"/>
                    <a:pt x="32457" y="1475"/>
                    <a:pt x="32585" y="1475"/>
                  </a:cubicBezTo>
                  <a:cubicBezTo>
                    <a:pt x="32613" y="1504"/>
                    <a:pt x="32670" y="1518"/>
                    <a:pt x="32712" y="1518"/>
                  </a:cubicBezTo>
                  <a:cubicBezTo>
                    <a:pt x="32798" y="1560"/>
                    <a:pt x="32897" y="1603"/>
                    <a:pt x="32996" y="1646"/>
                  </a:cubicBezTo>
                  <a:cubicBezTo>
                    <a:pt x="33025" y="1674"/>
                    <a:pt x="33053" y="1674"/>
                    <a:pt x="33096" y="1674"/>
                  </a:cubicBezTo>
                  <a:cubicBezTo>
                    <a:pt x="33238" y="1717"/>
                    <a:pt x="33380" y="1745"/>
                    <a:pt x="33522" y="1759"/>
                  </a:cubicBezTo>
                  <a:cubicBezTo>
                    <a:pt x="33533" y="1761"/>
                    <a:pt x="33544" y="1762"/>
                    <a:pt x="33555" y="1762"/>
                  </a:cubicBezTo>
                  <a:cubicBezTo>
                    <a:pt x="33628" y="1762"/>
                    <a:pt x="33697" y="1722"/>
                    <a:pt x="33735" y="1660"/>
                  </a:cubicBezTo>
                  <a:cubicBezTo>
                    <a:pt x="33908" y="1707"/>
                    <a:pt x="34098" y="1727"/>
                    <a:pt x="34297" y="1727"/>
                  </a:cubicBezTo>
                  <a:cubicBezTo>
                    <a:pt x="34942" y="1727"/>
                    <a:pt x="35676" y="1515"/>
                    <a:pt x="36219" y="1319"/>
                  </a:cubicBezTo>
                  <a:cubicBezTo>
                    <a:pt x="36446" y="1333"/>
                    <a:pt x="36688" y="1362"/>
                    <a:pt x="36915" y="1362"/>
                  </a:cubicBezTo>
                  <a:cubicBezTo>
                    <a:pt x="36943" y="1362"/>
                    <a:pt x="36986" y="1362"/>
                    <a:pt x="37014" y="1333"/>
                  </a:cubicBezTo>
                  <a:cubicBezTo>
                    <a:pt x="37128" y="1347"/>
                    <a:pt x="37238" y="1355"/>
                    <a:pt x="37348" y="1355"/>
                  </a:cubicBezTo>
                  <a:cubicBezTo>
                    <a:pt x="37458" y="1355"/>
                    <a:pt x="37568" y="1347"/>
                    <a:pt x="37682" y="1333"/>
                  </a:cubicBezTo>
                  <a:cubicBezTo>
                    <a:pt x="37923" y="1291"/>
                    <a:pt x="38477" y="1191"/>
                    <a:pt x="38562" y="879"/>
                  </a:cubicBezTo>
                  <a:lnTo>
                    <a:pt x="38619" y="879"/>
                  </a:lnTo>
                  <a:cubicBezTo>
                    <a:pt x="38860" y="836"/>
                    <a:pt x="38803" y="481"/>
                    <a:pt x="38576" y="481"/>
                  </a:cubicBezTo>
                  <a:lnTo>
                    <a:pt x="38306" y="481"/>
                  </a:lnTo>
                  <a:cubicBezTo>
                    <a:pt x="38207" y="460"/>
                    <a:pt x="38104" y="449"/>
                    <a:pt x="37999" y="449"/>
                  </a:cubicBezTo>
                  <a:cubicBezTo>
                    <a:pt x="37895" y="449"/>
                    <a:pt x="37788" y="460"/>
                    <a:pt x="37682" y="481"/>
                  </a:cubicBezTo>
                  <a:cubicBezTo>
                    <a:pt x="37540" y="496"/>
                    <a:pt x="37412" y="510"/>
                    <a:pt x="37270" y="552"/>
                  </a:cubicBezTo>
                  <a:cubicBezTo>
                    <a:pt x="36986" y="567"/>
                    <a:pt x="36702" y="609"/>
                    <a:pt x="36418" y="638"/>
                  </a:cubicBezTo>
                  <a:lnTo>
                    <a:pt x="36361" y="623"/>
                  </a:lnTo>
                  <a:cubicBezTo>
                    <a:pt x="36333" y="609"/>
                    <a:pt x="36301" y="602"/>
                    <a:pt x="36271" y="602"/>
                  </a:cubicBezTo>
                  <a:cubicBezTo>
                    <a:pt x="36241" y="602"/>
                    <a:pt x="36212" y="609"/>
                    <a:pt x="36191" y="623"/>
                  </a:cubicBezTo>
                  <a:cubicBezTo>
                    <a:pt x="35925" y="573"/>
                    <a:pt x="35658" y="548"/>
                    <a:pt x="35393" y="548"/>
                  </a:cubicBezTo>
                  <a:cubicBezTo>
                    <a:pt x="34906" y="548"/>
                    <a:pt x="34426" y="633"/>
                    <a:pt x="33976" y="808"/>
                  </a:cubicBezTo>
                  <a:lnTo>
                    <a:pt x="33337" y="822"/>
                  </a:lnTo>
                  <a:cubicBezTo>
                    <a:pt x="33316" y="815"/>
                    <a:pt x="33287" y="812"/>
                    <a:pt x="33259" y="812"/>
                  </a:cubicBezTo>
                  <a:cubicBezTo>
                    <a:pt x="33231" y="812"/>
                    <a:pt x="33202" y="815"/>
                    <a:pt x="33181" y="822"/>
                  </a:cubicBezTo>
                  <a:lnTo>
                    <a:pt x="33039" y="822"/>
                  </a:lnTo>
                  <a:cubicBezTo>
                    <a:pt x="32801" y="661"/>
                    <a:pt x="32494" y="506"/>
                    <a:pt x="32236" y="506"/>
                  </a:cubicBezTo>
                  <a:cubicBezTo>
                    <a:pt x="32108" y="506"/>
                    <a:pt x="31992" y="544"/>
                    <a:pt x="31903" y="638"/>
                  </a:cubicBezTo>
                  <a:cubicBezTo>
                    <a:pt x="31718" y="652"/>
                    <a:pt x="31562" y="666"/>
                    <a:pt x="31392" y="680"/>
                  </a:cubicBezTo>
                  <a:lnTo>
                    <a:pt x="31222" y="680"/>
                  </a:lnTo>
                  <a:cubicBezTo>
                    <a:pt x="30980" y="680"/>
                    <a:pt x="30739" y="723"/>
                    <a:pt x="30512" y="780"/>
                  </a:cubicBezTo>
                  <a:lnTo>
                    <a:pt x="30114" y="822"/>
                  </a:lnTo>
                  <a:cubicBezTo>
                    <a:pt x="29929" y="822"/>
                    <a:pt x="29731" y="822"/>
                    <a:pt x="29546" y="808"/>
                  </a:cubicBezTo>
                  <a:cubicBezTo>
                    <a:pt x="29101" y="599"/>
                    <a:pt x="28609" y="489"/>
                    <a:pt x="28115" y="489"/>
                  </a:cubicBezTo>
                  <a:cubicBezTo>
                    <a:pt x="27837" y="489"/>
                    <a:pt x="27559" y="524"/>
                    <a:pt x="27289" y="595"/>
                  </a:cubicBezTo>
                  <a:cubicBezTo>
                    <a:pt x="27189" y="595"/>
                    <a:pt x="27090" y="623"/>
                    <a:pt x="26990" y="638"/>
                  </a:cubicBezTo>
                  <a:cubicBezTo>
                    <a:pt x="26948" y="652"/>
                    <a:pt x="26920" y="666"/>
                    <a:pt x="26891" y="694"/>
                  </a:cubicBezTo>
                  <a:cubicBezTo>
                    <a:pt x="26891" y="666"/>
                    <a:pt x="26877" y="652"/>
                    <a:pt x="26863" y="638"/>
                  </a:cubicBezTo>
                  <a:cubicBezTo>
                    <a:pt x="26532" y="165"/>
                    <a:pt x="25965" y="1"/>
                    <a:pt x="2534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33"/>
            <p:cNvSpPr/>
            <p:nvPr/>
          </p:nvSpPr>
          <p:spPr>
            <a:xfrm>
              <a:off x="1150700" y="976375"/>
              <a:ext cx="1308725" cy="35850"/>
            </a:xfrm>
            <a:custGeom>
              <a:avLst/>
              <a:gdLst/>
              <a:ahLst/>
              <a:cxnLst/>
              <a:rect l="l" t="t" r="r" b="b"/>
              <a:pathLst>
                <a:path w="52349" h="1434" extrusionOk="0">
                  <a:moveTo>
                    <a:pt x="38563" y="0"/>
                  </a:moveTo>
                  <a:cubicBezTo>
                    <a:pt x="38201" y="0"/>
                    <a:pt x="37839" y="46"/>
                    <a:pt x="37483" y="138"/>
                  </a:cubicBezTo>
                  <a:cubicBezTo>
                    <a:pt x="37341" y="138"/>
                    <a:pt x="37185" y="152"/>
                    <a:pt x="37043" y="180"/>
                  </a:cubicBezTo>
                  <a:cubicBezTo>
                    <a:pt x="36972" y="194"/>
                    <a:pt x="36915" y="237"/>
                    <a:pt x="36887" y="308"/>
                  </a:cubicBezTo>
                  <a:cubicBezTo>
                    <a:pt x="36543" y="86"/>
                    <a:pt x="36168" y="2"/>
                    <a:pt x="35784" y="2"/>
                  </a:cubicBezTo>
                  <a:cubicBezTo>
                    <a:pt x="35135" y="2"/>
                    <a:pt x="34460" y="241"/>
                    <a:pt x="33863" y="464"/>
                  </a:cubicBezTo>
                  <a:cubicBezTo>
                    <a:pt x="33820" y="464"/>
                    <a:pt x="33777" y="478"/>
                    <a:pt x="33749" y="507"/>
                  </a:cubicBezTo>
                  <a:lnTo>
                    <a:pt x="33295" y="507"/>
                  </a:lnTo>
                  <a:cubicBezTo>
                    <a:pt x="32973" y="420"/>
                    <a:pt x="32641" y="377"/>
                    <a:pt x="32310" y="377"/>
                  </a:cubicBezTo>
                  <a:cubicBezTo>
                    <a:pt x="31939" y="377"/>
                    <a:pt x="31567" y="430"/>
                    <a:pt x="31208" y="535"/>
                  </a:cubicBezTo>
                  <a:lnTo>
                    <a:pt x="30597" y="549"/>
                  </a:lnTo>
                  <a:cubicBezTo>
                    <a:pt x="30398" y="280"/>
                    <a:pt x="30086" y="223"/>
                    <a:pt x="29688" y="223"/>
                  </a:cubicBezTo>
                  <a:cubicBezTo>
                    <a:pt x="29639" y="222"/>
                    <a:pt x="29589" y="221"/>
                    <a:pt x="29539" y="221"/>
                  </a:cubicBezTo>
                  <a:cubicBezTo>
                    <a:pt x="28895" y="221"/>
                    <a:pt x="28263" y="307"/>
                    <a:pt x="27644" y="478"/>
                  </a:cubicBezTo>
                  <a:lnTo>
                    <a:pt x="27260" y="436"/>
                  </a:lnTo>
                  <a:cubicBezTo>
                    <a:pt x="27044" y="393"/>
                    <a:pt x="26826" y="372"/>
                    <a:pt x="26609" y="372"/>
                  </a:cubicBezTo>
                  <a:cubicBezTo>
                    <a:pt x="26114" y="372"/>
                    <a:pt x="25623" y="480"/>
                    <a:pt x="25159" y="677"/>
                  </a:cubicBezTo>
                  <a:cubicBezTo>
                    <a:pt x="25031" y="663"/>
                    <a:pt x="24904" y="663"/>
                    <a:pt x="24762" y="649"/>
                  </a:cubicBezTo>
                  <a:cubicBezTo>
                    <a:pt x="24733" y="606"/>
                    <a:pt x="24676" y="564"/>
                    <a:pt x="24620" y="549"/>
                  </a:cubicBezTo>
                  <a:cubicBezTo>
                    <a:pt x="24116" y="393"/>
                    <a:pt x="23565" y="301"/>
                    <a:pt x="23017" y="301"/>
                  </a:cubicBezTo>
                  <a:cubicBezTo>
                    <a:pt x="22469" y="301"/>
                    <a:pt x="21922" y="393"/>
                    <a:pt x="21425" y="606"/>
                  </a:cubicBezTo>
                  <a:cubicBezTo>
                    <a:pt x="21397" y="549"/>
                    <a:pt x="21340" y="521"/>
                    <a:pt x="21283" y="493"/>
                  </a:cubicBezTo>
                  <a:cubicBezTo>
                    <a:pt x="20726" y="302"/>
                    <a:pt x="20057" y="169"/>
                    <a:pt x="19397" y="169"/>
                  </a:cubicBezTo>
                  <a:cubicBezTo>
                    <a:pt x="18880" y="169"/>
                    <a:pt x="18367" y="250"/>
                    <a:pt x="17918" y="450"/>
                  </a:cubicBezTo>
                  <a:cubicBezTo>
                    <a:pt x="17876" y="407"/>
                    <a:pt x="17833" y="379"/>
                    <a:pt x="17790" y="365"/>
                  </a:cubicBezTo>
                  <a:cubicBezTo>
                    <a:pt x="17301" y="237"/>
                    <a:pt x="16803" y="173"/>
                    <a:pt x="16303" y="173"/>
                  </a:cubicBezTo>
                  <a:cubicBezTo>
                    <a:pt x="16136" y="173"/>
                    <a:pt x="15969" y="180"/>
                    <a:pt x="15803" y="194"/>
                  </a:cubicBezTo>
                  <a:cubicBezTo>
                    <a:pt x="15398" y="230"/>
                    <a:pt x="15083" y="465"/>
                    <a:pt x="14708" y="465"/>
                  </a:cubicBezTo>
                  <a:cubicBezTo>
                    <a:pt x="14635" y="465"/>
                    <a:pt x="14560" y="457"/>
                    <a:pt x="14482" y="436"/>
                  </a:cubicBezTo>
                  <a:cubicBezTo>
                    <a:pt x="14156" y="351"/>
                    <a:pt x="13872" y="166"/>
                    <a:pt x="13559" y="81"/>
                  </a:cubicBezTo>
                  <a:cubicBezTo>
                    <a:pt x="13386" y="31"/>
                    <a:pt x="13215" y="11"/>
                    <a:pt x="13043" y="11"/>
                  </a:cubicBezTo>
                  <a:cubicBezTo>
                    <a:pt x="12286" y="11"/>
                    <a:pt x="11541" y="407"/>
                    <a:pt x="10777" y="407"/>
                  </a:cubicBezTo>
                  <a:cubicBezTo>
                    <a:pt x="10343" y="407"/>
                    <a:pt x="9929" y="385"/>
                    <a:pt x="9520" y="385"/>
                  </a:cubicBezTo>
                  <a:cubicBezTo>
                    <a:pt x="8952" y="385"/>
                    <a:pt x="8395" y="428"/>
                    <a:pt x="7809" y="635"/>
                  </a:cubicBezTo>
                  <a:lnTo>
                    <a:pt x="7752" y="635"/>
                  </a:lnTo>
                  <a:cubicBezTo>
                    <a:pt x="7752" y="549"/>
                    <a:pt x="7681" y="478"/>
                    <a:pt x="7610" y="450"/>
                  </a:cubicBezTo>
                  <a:cubicBezTo>
                    <a:pt x="7210" y="340"/>
                    <a:pt x="6769" y="290"/>
                    <a:pt x="6319" y="290"/>
                  </a:cubicBezTo>
                  <a:cubicBezTo>
                    <a:pt x="5605" y="290"/>
                    <a:pt x="4867" y="417"/>
                    <a:pt x="4231" y="635"/>
                  </a:cubicBezTo>
                  <a:lnTo>
                    <a:pt x="3919" y="635"/>
                  </a:lnTo>
                  <a:cubicBezTo>
                    <a:pt x="3890" y="592"/>
                    <a:pt x="3848" y="564"/>
                    <a:pt x="3805" y="549"/>
                  </a:cubicBezTo>
                  <a:cubicBezTo>
                    <a:pt x="3120" y="355"/>
                    <a:pt x="2355" y="201"/>
                    <a:pt x="1605" y="201"/>
                  </a:cubicBezTo>
                  <a:cubicBezTo>
                    <a:pt x="1096" y="201"/>
                    <a:pt x="593" y="272"/>
                    <a:pt x="128" y="450"/>
                  </a:cubicBezTo>
                  <a:cubicBezTo>
                    <a:pt x="0" y="493"/>
                    <a:pt x="14" y="706"/>
                    <a:pt x="171" y="706"/>
                  </a:cubicBezTo>
                  <a:lnTo>
                    <a:pt x="497" y="706"/>
                  </a:lnTo>
                  <a:cubicBezTo>
                    <a:pt x="511" y="748"/>
                    <a:pt x="540" y="791"/>
                    <a:pt x="568" y="805"/>
                  </a:cubicBezTo>
                  <a:cubicBezTo>
                    <a:pt x="1034" y="1075"/>
                    <a:pt x="1816" y="1290"/>
                    <a:pt x="2525" y="1290"/>
                  </a:cubicBezTo>
                  <a:cubicBezTo>
                    <a:pt x="2896" y="1290"/>
                    <a:pt x="3248" y="1231"/>
                    <a:pt x="3521" y="1089"/>
                  </a:cubicBezTo>
                  <a:cubicBezTo>
                    <a:pt x="3876" y="1117"/>
                    <a:pt x="4231" y="1146"/>
                    <a:pt x="4586" y="1160"/>
                  </a:cubicBezTo>
                  <a:cubicBezTo>
                    <a:pt x="5095" y="1301"/>
                    <a:pt x="5724" y="1398"/>
                    <a:pt x="6345" y="1398"/>
                  </a:cubicBezTo>
                  <a:cubicBezTo>
                    <a:pt x="6852" y="1398"/>
                    <a:pt x="7354" y="1334"/>
                    <a:pt x="7781" y="1174"/>
                  </a:cubicBezTo>
                  <a:lnTo>
                    <a:pt x="8306" y="1146"/>
                  </a:lnTo>
                  <a:cubicBezTo>
                    <a:pt x="8320" y="1188"/>
                    <a:pt x="8349" y="1217"/>
                    <a:pt x="8377" y="1217"/>
                  </a:cubicBezTo>
                  <a:cubicBezTo>
                    <a:pt x="8757" y="1360"/>
                    <a:pt x="9152" y="1433"/>
                    <a:pt x="9550" y="1433"/>
                  </a:cubicBezTo>
                  <a:cubicBezTo>
                    <a:pt x="9821" y="1433"/>
                    <a:pt x="10094" y="1399"/>
                    <a:pt x="10365" y="1330"/>
                  </a:cubicBezTo>
                  <a:cubicBezTo>
                    <a:pt x="10823" y="1188"/>
                    <a:pt x="11164" y="963"/>
                    <a:pt x="11607" y="963"/>
                  </a:cubicBezTo>
                  <a:cubicBezTo>
                    <a:pt x="11740" y="963"/>
                    <a:pt x="11883" y="983"/>
                    <a:pt x="12040" y="1032"/>
                  </a:cubicBezTo>
                  <a:cubicBezTo>
                    <a:pt x="12296" y="1132"/>
                    <a:pt x="12551" y="1217"/>
                    <a:pt x="12807" y="1273"/>
                  </a:cubicBezTo>
                  <a:cubicBezTo>
                    <a:pt x="12856" y="1281"/>
                    <a:pt x="12906" y="1284"/>
                    <a:pt x="12955" y="1284"/>
                  </a:cubicBezTo>
                  <a:cubicBezTo>
                    <a:pt x="13286" y="1284"/>
                    <a:pt x="13607" y="1135"/>
                    <a:pt x="13928" y="1061"/>
                  </a:cubicBezTo>
                  <a:cubicBezTo>
                    <a:pt x="14045" y="1031"/>
                    <a:pt x="14144" y="1017"/>
                    <a:pt x="14234" y="1017"/>
                  </a:cubicBezTo>
                  <a:cubicBezTo>
                    <a:pt x="14485" y="1017"/>
                    <a:pt x="14665" y="1120"/>
                    <a:pt x="14937" y="1245"/>
                  </a:cubicBezTo>
                  <a:cubicBezTo>
                    <a:pt x="15242" y="1393"/>
                    <a:pt x="15540" y="1423"/>
                    <a:pt x="15870" y="1423"/>
                  </a:cubicBezTo>
                  <a:cubicBezTo>
                    <a:pt x="15985" y="1423"/>
                    <a:pt x="16104" y="1419"/>
                    <a:pt x="16229" y="1415"/>
                  </a:cubicBezTo>
                  <a:cubicBezTo>
                    <a:pt x="16882" y="1401"/>
                    <a:pt x="17535" y="1302"/>
                    <a:pt x="18160" y="1117"/>
                  </a:cubicBezTo>
                  <a:cubicBezTo>
                    <a:pt x="18188" y="1146"/>
                    <a:pt x="18230" y="1174"/>
                    <a:pt x="18287" y="1174"/>
                  </a:cubicBezTo>
                  <a:cubicBezTo>
                    <a:pt x="18666" y="1247"/>
                    <a:pt x="19050" y="1283"/>
                    <a:pt x="19435" y="1283"/>
                  </a:cubicBezTo>
                  <a:cubicBezTo>
                    <a:pt x="19874" y="1283"/>
                    <a:pt x="20313" y="1236"/>
                    <a:pt x="20744" y="1146"/>
                  </a:cubicBezTo>
                  <a:cubicBezTo>
                    <a:pt x="20766" y="1190"/>
                    <a:pt x="20814" y="1226"/>
                    <a:pt x="20861" y="1226"/>
                  </a:cubicBezTo>
                  <a:cubicBezTo>
                    <a:pt x="20874" y="1226"/>
                    <a:pt x="20887" y="1223"/>
                    <a:pt x="20900" y="1217"/>
                  </a:cubicBezTo>
                  <a:lnTo>
                    <a:pt x="21255" y="1103"/>
                  </a:lnTo>
                  <a:cubicBezTo>
                    <a:pt x="21668" y="1287"/>
                    <a:pt x="22152" y="1358"/>
                    <a:pt x="22648" y="1358"/>
                  </a:cubicBezTo>
                  <a:cubicBezTo>
                    <a:pt x="23259" y="1358"/>
                    <a:pt x="23888" y="1251"/>
                    <a:pt x="24421" y="1117"/>
                  </a:cubicBezTo>
                  <a:lnTo>
                    <a:pt x="24605" y="1117"/>
                  </a:lnTo>
                  <a:cubicBezTo>
                    <a:pt x="24904" y="1267"/>
                    <a:pt x="25247" y="1328"/>
                    <a:pt x="25601" y="1328"/>
                  </a:cubicBezTo>
                  <a:cubicBezTo>
                    <a:pt x="26122" y="1328"/>
                    <a:pt x="26668" y="1195"/>
                    <a:pt x="27133" y="1018"/>
                  </a:cubicBezTo>
                  <a:lnTo>
                    <a:pt x="27445" y="1004"/>
                  </a:lnTo>
                  <a:cubicBezTo>
                    <a:pt x="28169" y="1100"/>
                    <a:pt x="28893" y="1147"/>
                    <a:pt x="29623" y="1147"/>
                  </a:cubicBezTo>
                  <a:cubicBezTo>
                    <a:pt x="29867" y="1147"/>
                    <a:pt x="30111" y="1142"/>
                    <a:pt x="30356" y="1132"/>
                  </a:cubicBezTo>
                  <a:cubicBezTo>
                    <a:pt x="30366" y="1175"/>
                    <a:pt x="30402" y="1193"/>
                    <a:pt x="30444" y="1193"/>
                  </a:cubicBezTo>
                  <a:cubicBezTo>
                    <a:pt x="30457" y="1193"/>
                    <a:pt x="30470" y="1192"/>
                    <a:pt x="30483" y="1188"/>
                  </a:cubicBezTo>
                  <a:lnTo>
                    <a:pt x="30711" y="1117"/>
                  </a:lnTo>
                  <a:cubicBezTo>
                    <a:pt x="31241" y="1212"/>
                    <a:pt x="31785" y="1303"/>
                    <a:pt x="32325" y="1303"/>
                  </a:cubicBezTo>
                  <a:cubicBezTo>
                    <a:pt x="32753" y="1303"/>
                    <a:pt x="33178" y="1246"/>
                    <a:pt x="33593" y="1089"/>
                  </a:cubicBezTo>
                  <a:cubicBezTo>
                    <a:pt x="33635" y="1061"/>
                    <a:pt x="33692" y="1032"/>
                    <a:pt x="33721" y="990"/>
                  </a:cubicBezTo>
                  <a:cubicBezTo>
                    <a:pt x="33735" y="990"/>
                    <a:pt x="33763" y="1004"/>
                    <a:pt x="33777" y="1004"/>
                  </a:cubicBezTo>
                  <a:cubicBezTo>
                    <a:pt x="34139" y="1083"/>
                    <a:pt x="34505" y="1121"/>
                    <a:pt x="34870" y="1121"/>
                  </a:cubicBezTo>
                  <a:cubicBezTo>
                    <a:pt x="35422" y="1121"/>
                    <a:pt x="35973" y="1033"/>
                    <a:pt x="36503" y="862"/>
                  </a:cubicBezTo>
                  <a:lnTo>
                    <a:pt x="37398" y="876"/>
                  </a:lnTo>
                  <a:lnTo>
                    <a:pt x="37668" y="876"/>
                  </a:lnTo>
                  <a:cubicBezTo>
                    <a:pt x="38019" y="938"/>
                    <a:pt x="38375" y="971"/>
                    <a:pt x="38730" y="971"/>
                  </a:cubicBezTo>
                  <a:cubicBezTo>
                    <a:pt x="39020" y="971"/>
                    <a:pt x="39311" y="949"/>
                    <a:pt x="39599" y="904"/>
                  </a:cubicBezTo>
                  <a:lnTo>
                    <a:pt x="39684" y="904"/>
                  </a:lnTo>
                  <a:cubicBezTo>
                    <a:pt x="40181" y="919"/>
                    <a:pt x="40649" y="975"/>
                    <a:pt x="41104" y="1018"/>
                  </a:cubicBezTo>
                  <a:cubicBezTo>
                    <a:pt x="41302" y="1059"/>
                    <a:pt x="41505" y="1081"/>
                    <a:pt x="41711" y="1081"/>
                  </a:cubicBezTo>
                  <a:cubicBezTo>
                    <a:pt x="41858" y="1081"/>
                    <a:pt x="42006" y="1070"/>
                    <a:pt x="42154" y="1046"/>
                  </a:cubicBezTo>
                  <a:cubicBezTo>
                    <a:pt x="42410" y="1032"/>
                    <a:pt x="42651" y="1004"/>
                    <a:pt x="42907" y="947"/>
                  </a:cubicBezTo>
                  <a:cubicBezTo>
                    <a:pt x="43205" y="876"/>
                    <a:pt x="43489" y="819"/>
                    <a:pt x="43773" y="777"/>
                  </a:cubicBezTo>
                  <a:cubicBezTo>
                    <a:pt x="43801" y="791"/>
                    <a:pt x="43830" y="805"/>
                    <a:pt x="43858" y="819"/>
                  </a:cubicBezTo>
                  <a:cubicBezTo>
                    <a:pt x="44426" y="961"/>
                    <a:pt x="44994" y="1061"/>
                    <a:pt x="45562" y="1132"/>
                  </a:cubicBezTo>
                  <a:cubicBezTo>
                    <a:pt x="45600" y="1169"/>
                    <a:pt x="45650" y="1188"/>
                    <a:pt x="45705" y="1188"/>
                  </a:cubicBezTo>
                  <a:cubicBezTo>
                    <a:pt x="45732" y="1188"/>
                    <a:pt x="45761" y="1184"/>
                    <a:pt x="45789" y="1174"/>
                  </a:cubicBezTo>
                  <a:lnTo>
                    <a:pt x="45817" y="1160"/>
                  </a:lnTo>
                  <a:cubicBezTo>
                    <a:pt x="46037" y="1179"/>
                    <a:pt x="46255" y="1192"/>
                    <a:pt x="46461" y="1192"/>
                  </a:cubicBezTo>
                  <a:cubicBezTo>
                    <a:pt x="47004" y="1192"/>
                    <a:pt x="47468" y="1109"/>
                    <a:pt x="47663" y="862"/>
                  </a:cubicBezTo>
                  <a:cubicBezTo>
                    <a:pt x="47720" y="833"/>
                    <a:pt x="47777" y="805"/>
                    <a:pt x="47819" y="762"/>
                  </a:cubicBezTo>
                  <a:cubicBezTo>
                    <a:pt x="48600" y="917"/>
                    <a:pt x="49389" y="996"/>
                    <a:pt x="50179" y="996"/>
                  </a:cubicBezTo>
                  <a:cubicBezTo>
                    <a:pt x="50481" y="996"/>
                    <a:pt x="50783" y="985"/>
                    <a:pt x="51085" y="961"/>
                  </a:cubicBezTo>
                  <a:cubicBezTo>
                    <a:pt x="51113" y="961"/>
                    <a:pt x="51142" y="961"/>
                    <a:pt x="51170" y="947"/>
                  </a:cubicBezTo>
                  <a:cubicBezTo>
                    <a:pt x="51213" y="975"/>
                    <a:pt x="51255" y="1004"/>
                    <a:pt x="51312" y="1004"/>
                  </a:cubicBezTo>
                  <a:cubicBezTo>
                    <a:pt x="51523" y="1021"/>
                    <a:pt x="51739" y="1033"/>
                    <a:pt x="51953" y="1033"/>
                  </a:cubicBezTo>
                  <a:cubicBezTo>
                    <a:pt x="52086" y="1033"/>
                    <a:pt x="52218" y="1029"/>
                    <a:pt x="52348" y="1018"/>
                  </a:cubicBezTo>
                  <a:lnTo>
                    <a:pt x="52348" y="123"/>
                  </a:lnTo>
                  <a:cubicBezTo>
                    <a:pt x="52274" y="116"/>
                    <a:pt x="52200" y="113"/>
                    <a:pt x="52125" y="113"/>
                  </a:cubicBezTo>
                  <a:cubicBezTo>
                    <a:pt x="51757" y="113"/>
                    <a:pt x="51387" y="199"/>
                    <a:pt x="51056" y="365"/>
                  </a:cubicBezTo>
                  <a:cubicBezTo>
                    <a:pt x="50784" y="183"/>
                    <a:pt x="50457" y="147"/>
                    <a:pt x="50133" y="147"/>
                  </a:cubicBezTo>
                  <a:cubicBezTo>
                    <a:pt x="50052" y="147"/>
                    <a:pt x="49972" y="149"/>
                    <a:pt x="49892" y="152"/>
                  </a:cubicBezTo>
                  <a:cubicBezTo>
                    <a:pt x="49353" y="152"/>
                    <a:pt x="48813" y="194"/>
                    <a:pt x="48274" y="265"/>
                  </a:cubicBezTo>
                  <a:cubicBezTo>
                    <a:pt x="48231" y="237"/>
                    <a:pt x="48174" y="223"/>
                    <a:pt x="48117" y="223"/>
                  </a:cubicBezTo>
                  <a:lnTo>
                    <a:pt x="47890" y="223"/>
                  </a:lnTo>
                  <a:cubicBezTo>
                    <a:pt x="47812" y="95"/>
                    <a:pt x="47672" y="22"/>
                    <a:pt x="47532" y="22"/>
                  </a:cubicBezTo>
                  <a:cubicBezTo>
                    <a:pt x="47470" y="22"/>
                    <a:pt x="47407" y="36"/>
                    <a:pt x="47351" y="67"/>
                  </a:cubicBezTo>
                  <a:cubicBezTo>
                    <a:pt x="47202" y="23"/>
                    <a:pt x="47032" y="8"/>
                    <a:pt x="46865" y="8"/>
                  </a:cubicBezTo>
                  <a:cubicBezTo>
                    <a:pt x="46601" y="8"/>
                    <a:pt x="46343" y="44"/>
                    <a:pt x="46186" y="52"/>
                  </a:cubicBezTo>
                  <a:cubicBezTo>
                    <a:pt x="45434" y="52"/>
                    <a:pt x="44696" y="138"/>
                    <a:pt x="43957" y="294"/>
                  </a:cubicBezTo>
                  <a:lnTo>
                    <a:pt x="43929" y="294"/>
                  </a:lnTo>
                  <a:cubicBezTo>
                    <a:pt x="43872" y="294"/>
                    <a:pt x="43830" y="308"/>
                    <a:pt x="43787" y="336"/>
                  </a:cubicBezTo>
                  <a:lnTo>
                    <a:pt x="43247" y="365"/>
                  </a:lnTo>
                  <a:cubicBezTo>
                    <a:pt x="43219" y="336"/>
                    <a:pt x="43191" y="322"/>
                    <a:pt x="43162" y="308"/>
                  </a:cubicBezTo>
                  <a:cubicBezTo>
                    <a:pt x="42799" y="219"/>
                    <a:pt x="42427" y="173"/>
                    <a:pt x="42055" y="173"/>
                  </a:cubicBezTo>
                  <a:cubicBezTo>
                    <a:pt x="41656" y="173"/>
                    <a:pt x="41259" y="226"/>
                    <a:pt x="40876" y="336"/>
                  </a:cubicBezTo>
                  <a:cubicBezTo>
                    <a:pt x="40777" y="308"/>
                    <a:pt x="40692" y="294"/>
                    <a:pt x="40607" y="280"/>
                  </a:cubicBezTo>
                  <a:cubicBezTo>
                    <a:pt x="40588" y="276"/>
                    <a:pt x="40570" y="274"/>
                    <a:pt x="40553" y="274"/>
                  </a:cubicBezTo>
                  <a:cubicBezTo>
                    <a:pt x="40434" y="274"/>
                    <a:pt x="40335" y="355"/>
                    <a:pt x="40323" y="478"/>
                  </a:cubicBezTo>
                  <a:lnTo>
                    <a:pt x="40294" y="478"/>
                  </a:lnTo>
                  <a:cubicBezTo>
                    <a:pt x="40266" y="393"/>
                    <a:pt x="40209" y="322"/>
                    <a:pt x="40124" y="294"/>
                  </a:cubicBezTo>
                  <a:cubicBezTo>
                    <a:pt x="39625" y="99"/>
                    <a:pt x="39095" y="0"/>
                    <a:pt x="385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33"/>
            <p:cNvSpPr/>
            <p:nvPr/>
          </p:nvSpPr>
          <p:spPr>
            <a:xfrm>
              <a:off x="438200" y="930125"/>
              <a:ext cx="118200" cy="134125"/>
            </a:xfrm>
            <a:custGeom>
              <a:avLst/>
              <a:gdLst/>
              <a:ahLst/>
              <a:cxnLst/>
              <a:rect l="l" t="t" r="r" b="b"/>
              <a:pathLst>
                <a:path w="4728" h="5365" extrusionOk="0">
                  <a:moveTo>
                    <a:pt x="1142" y="0"/>
                  </a:moveTo>
                  <a:cubicBezTo>
                    <a:pt x="1006" y="0"/>
                    <a:pt x="856" y="137"/>
                    <a:pt x="885" y="298"/>
                  </a:cubicBezTo>
                  <a:cubicBezTo>
                    <a:pt x="1027" y="894"/>
                    <a:pt x="1098" y="1519"/>
                    <a:pt x="1098" y="2144"/>
                  </a:cubicBezTo>
                  <a:cubicBezTo>
                    <a:pt x="1041" y="2158"/>
                    <a:pt x="999" y="2215"/>
                    <a:pt x="970" y="2272"/>
                  </a:cubicBezTo>
                  <a:cubicBezTo>
                    <a:pt x="942" y="2357"/>
                    <a:pt x="913" y="2456"/>
                    <a:pt x="885" y="2527"/>
                  </a:cubicBezTo>
                  <a:lnTo>
                    <a:pt x="828" y="2527"/>
                  </a:lnTo>
                  <a:cubicBezTo>
                    <a:pt x="828" y="2513"/>
                    <a:pt x="828" y="2485"/>
                    <a:pt x="814" y="2470"/>
                  </a:cubicBezTo>
                  <a:lnTo>
                    <a:pt x="644" y="3109"/>
                  </a:lnTo>
                  <a:cubicBezTo>
                    <a:pt x="672" y="3123"/>
                    <a:pt x="700" y="3123"/>
                    <a:pt x="729" y="3123"/>
                  </a:cubicBezTo>
                  <a:cubicBezTo>
                    <a:pt x="686" y="3265"/>
                    <a:pt x="672" y="3407"/>
                    <a:pt x="700" y="3549"/>
                  </a:cubicBezTo>
                  <a:cubicBezTo>
                    <a:pt x="459" y="4061"/>
                    <a:pt x="260" y="4586"/>
                    <a:pt x="61" y="5097"/>
                  </a:cubicBezTo>
                  <a:cubicBezTo>
                    <a:pt x="0" y="5255"/>
                    <a:pt x="145" y="5364"/>
                    <a:pt x="278" y="5364"/>
                  </a:cubicBezTo>
                  <a:cubicBezTo>
                    <a:pt x="360" y="5364"/>
                    <a:pt x="437" y="5322"/>
                    <a:pt x="459" y="5225"/>
                  </a:cubicBezTo>
                  <a:cubicBezTo>
                    <a:pt x="658" y="4770"/>
                    <a:pt x="857" y="4288"/>
                    <a:pt x="1041" y="3819"/>
                  </a:cubicBezTo>
                  <a:lnTo>
                    <a:pt x="1212" y="3819"/>
                  </a:lnTo>
                  <a:cubicBezTo>
                    <a:pt x="1272" y="3928"/>
                    <a:pt x="1394" y="3996"/>
                    <a:pt x="1526" y="3996"/>
                  </a:cubicBezTo>
                  <a:cubicBezTo>
                    <a:pt x="1549" y="3996"/>
                    <a:pt x="1572" y="3994"/>
                    <a:pt x="1595" y="3990"/>
                  </a:cubicBezTo>
                  <a:cubicBezTo>
                    <a:pt x="1652" y="4018"/>
                    <a:pt x="1708" y="4032"/>
                    <a:pt x="1765" y="4046"/>
                  </a:cubicBezTo>
                  <a:cubicBezTo>
                    <a:pt x="1821" y="4059"/>
                    <a:pt x="1877" y="4066"/>
                    <a:pt x="1934" y="4066"/>
                  </a:cubicBezTo>
                  <a:cubicBezTo>
                    <a:pt x="2065" y="4066"/>
                    <a:pt x="2195" y="4031"/>
                    <a:pt x="2305" y="3961"/>
                  </a:cubicBezTo>
                  <a:cubicBezTo>
                    <a:pt x="2376" y="3961"/>
                    <a:pt x="2447" y="3947"/>
                    <a:pt x="2504" y="3933"/>
                  </a:cubicBezTo>
                  <a:lnTo>
                    <a:pt x="2575" y="3933"/>
                  </a:lnTo>
                  <a:cubicBezTo>
                    <a:pt x="2617" y="3933"/>
                    <a:pt x="2674" y="3933"/>
                    <a:pt x="2717" y="3919"/>
                  </a:cubicBezTo>
                  <a:cubicBezTo>
                    <a:pt x="2759" y="3933"/>
                    <a:pt x="2788" y="3933"/>
                    <a:pt x="2830" y="3933"/>
                  </a:cubicBezTo>
                  <a:lnTo>
                    <a:pt x="2844" y="3947"/>
                  </a:lnTo>
                  <a:cubicBezTo>
                    <a:pt x="2911" y="3995"/>
                    <a:pt x="2978" y="4015"/>
                    <a:pt x="3045" y="4015"/>
                  </a:cubicBezTo>
                  <a:cubicBezTo>
                    <a:pt x="3234" y="4015"/>
                    <a:pt x="3414" y="3853"/>
                    <a:pt x="3540" y="3706"/>
                  </a:cubicBezTo>
                  <a:lnTo>
                    <a:pt x="3568" y="3677"/>
                  </a:lnTo>
                  <a:cubicBezTo>
                    <a:pt x="3668" y="3890"/>
                    <a:pt x="3767" y="4089"/>
                    <a:pt x="3895" y="4288"/>
                  </a:cubicBezTo>
                  <a:cubicBezTo>
                    <a:pt x="3943" y="4362"/>
                    <a:pt x="4012" y="4393"/>
                    <a:pt x="4080" y="4393"/>
                  </a:cubicBezTo>
                  <a:cubicBezTo>
                    <a:pt x="4232" y="4393"/>
                    <a:pt x="4381" y="4237"/>
                    <a:pt x="4293" y="4061"/>
                  </a:cubicBezTo>
                  <a:cubicBezTo>
                    <a:pt x="4151" y="3833"/>
                    <a:pt x="4009" y="3620"/>
                    <a:pt x="3852" y="3422"/>
                  </a:cubicBezTo>
                  <a:cubicBezTo>
                    <a:pt x="3824" y="3393"/>
                    <a:pt x="3810" y="3379"/>
                    <a:pt x="3796" y="3351"/>
                  </a:cubicBezTo>
                  <a:cubicBezTo>
                    <a:pt x="3810" y="3280"/>
                    <a:pt x="3824" y="3209"/>
                    <a:pt x="3824" y="3138"/>
                  </a:cubicBezTo>
                  <a:lnTo>
                    <a:pt x="4151" y="2428"/>
                  </a:lnTo>
                  <a:lnTo>
                    <a:pt x="4151" y="2428"/>
                  </a:lnTo>
                  <a:cubicBezTo>
                    <a:pt x="4108" y="2442"/>
                    <a:pt x="4065" y="2470"/>
                    <a:pt x="4037" y="2513"/>
                  </a:cubicBezTo>
                  <a:cubicBezTo>
                    <a:pt x="4023" y="2485"/>
                    <a:pt x="3994" y="2456"/>
                    <a:pt x="3966" y="2442"/>
                  </a:cubicBezTo>
                  <a:cubicBezTo>
                    <a:pt x="3952" y="2371"/>
                    <a:pt x="3952" y="2300"/>
                    <a:pt x="3923" y="2229"/>
                  </a:cubicBezTo>
                  <a:cubicBezTo>
                    <a:pt x="3923" y="2215"/>
                    <a:pt x="3923" y="2201"/>
                    <a:pt x="3923" y="2172"/>
                  </a:cubicBezTo>
                  <a:cubicBezTo>
                    <a:pt x="3938" y="2144"/>
                    <a:pt x="3923" y="2101"/>
                    <a:pt x="3881" y="2073"/>
                  </a:cubicBezTo>
                  <a:cubicBezTo>
                    <a:pt x="4136" y="1732"/>
                    <a:pt x="4378" y="1391"/>
                    <a:pt x="4619" y="1036"/>
                  </a:cubicBezTo>
                  <a:cubicBezTo>
                    <a:pt x="4728" y="868"/>
                    <a:pt x="4561" y="700"/>
                    <a:pt x="4402" y="700"/>
                  </a:cubicBezTo>
                  <a:cubicBezTo>
                    <a:pt x="4332" y="700"/>
                    <a:pt x="4265" y="732"/>
                    <a:pt x="4222" y="809"/>
                  </a:cubicBezTo>
                  <a:cubicBezTo>
                    <a:pt x="4009" y="1193"/>
                    <a:pt x="3796" y="1576"/>
                    <a:pt x="3597" y="1959"/>
                  </a:cubicBezTo>
                  <a:lnTo>
                    <a:pt x="3583" y="1959"/>
                  </a:lnTo>
                  <a:cubicBezTo>
                    <a:pt x="3497" y="1897"/>
                    <a:pt x="3394" y="1864"/>
                    <a:pt x="3292" y="1864"/>
                  </a:cubicBezTo>
                  <a:cubicBezTo>
                    <a:pt x="3209" y="1864"/>
                    <a:pt x="3128" y="1886"/>
                    <a:pt x="3057" y="1931"/>
                  </a:cubicBezTo>
                  <a:cubicBezTo>
                    <a:pt x="3011" y="1902"/>
                    <a:pt x="2959" y="1887"/>
                    <a:pt x="2908" y="1887"/>
                  </a:cubicBezTo>
                  <a:cubicBezTo>
                    <a:pt x="2832" y="1887"/>
                    <a:pt x="2759" y="1920"/>
                    <a:pt x="2717" y="1988"/>
                  </a:cubicBezTo>
                  <a:cubicBezTo>
                    <a:pt x="2717" y="1973"/>
                    <a:pt x="2688" y="1945"/>
                    <a:pt x="2688" y="1917"/>
                  </a:cubicBezTo>
                  <a:cubicBezTo>
                    <a:pt x="2639" y="1834"/>
                    <a:pt x="2550" y="1790"/>
                    <a:pt x="2463" y="1790"/>
                  </a:cubicBezTo>
                  <a:cubicBezTo>
                    <a:pt x="2400" y="1790"/>
                    <a:pt x="2338" y="1812"/>
                    <a:pt x="2291" y="1860"/>
                  </a:cubicBezTo>
                  <a:lnTo>
                    <a:pt x="2248" y="1917"/>
                  </a:lnTo>
                  <a:cubicBezTo>
                    <a:pt x="2220" y="1931"/>
                    <a:pt x="2205" y="1931"/>
                    <a:pt x="2191" y="1945"/>
                  </a:cubicBezTo>
                  <a:cubicBezTo>
                    <a:pt x="2139" y="1905"/>
                    <a:pt x="2080" y="1885"/>
                    <a:pt x="2022" y="1885"/>
                  </a:cubicBezTo>
                  <a:cubicBezTo>
                    <a:pt x="1939" y="1885"/>
                    <a:pt x="1858" y="1926"/>
                    <a:pt x="1808" y="2002"/>
                  </a:cubicBezTo>
                  <a:cubicBezTo>
                    <a:pt x="1779" y="2044"/>
                    <a:pt x="1751" y="2087"/>
                    <a:pt x="1723" y="2144"/>
                  </a:cubicBezTo>
                  <a:cubicBezTo>
                    <a:pt x="1723" y="2130"/>
                    <a:pt x="1708" y="2115"/>
                    <a:pt x="1708" y="2087"/>
                  </a:cubicBezTo>
                  <a:cubicBezTo>
                    <a:pt x="1680" y="2030"/>
                    <a:pt x="1637" y="1988"/>
                    <a:pt x="1581" y="1959"/>
                  </a:cubicBezTo>
                  <a:cubicBezTo>
                    <a:pt x="1652" y="1335"/>
                    <a:pt x="1552" y="696"/>
                    <a:pt x="1311" y="114"/>
                  </a:cubicBezTo>
                  <a:cubicBezTo>
                    <a:pt x="1273" y="34"/>
                    <a:pt x="1209" y="0"/>
                    <a:pt x="11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33"/>
            <p:cNvSpPr/>
            <p:nvPr/>
          </p:nvSpPr>
          <p:spPr>
            <a:xfrm>
              <a:off x="873375" y="930125"/>
              <a:ext cx="117850" cy="134125"/>
            </a:xfrm>
            <a:custGeom>
              <a:avLst/>
              <a:gdLst/>
              <a:ahLst/>
              <a:cxnLst/>
              <a:rect l="l" t="t" r="r" b="b"/>
              <a:pathLst>
                <a:path w="4714" h="5365" extrusionOk="0">
                  <a:moveTo>
                    <a:pt x="1138" y="0"/>
                  </a:moveTo>
                  <a:cubicBezTo>
                    <a:pt x="1006" y="0"/>
                    <a:pt x="856" y="137"/>
                    <a:pt x="885" y="298"/>
                  </a:cubicBezTo>
                  <a:cubicBezTo>
                    <a:pt x="1027" y="894"/>
                    <a:pt x="1098" y="1519"/>
                    <a:pt x="1098" y="2144"/>
                  </a:cubicBezTo>
                  <a:cubicBezTo>
                    <a:pt x="1041" y="2158"/>
                    <a:pt x="984" y="2215"/>
                    <a:pt x="970" y="2272"/>
                  </a:cubicBezTo>
                  <a:cubicBezTo>
                    <a:pt x="942" y="2357"/>
                    <a:pt x="913" y="2456"/>
                    <a:pt x="885" y="2527"/>
                  </a:cubicBezTo>
                  <a:lnTo>
                    <a:pt x="828" y="2527"/>
                  </a:lnTo>
                  <a:cubicBezTo>
                    <a:pt x="828" y="2513"/>
                    <a:pt x="828" y="2485"/>
                    <a:pt x="814" y="2470"/>
                  </a:cubicBezTo>
                  <a:lnTo>
                    <a:pt x="643" y="3109"/>
                  </a:lnTo>
                  <a:cubicBezTo>
                    <a:pt x="672" y="3123"/>
                    <a:pt x="700" y="3123"/>
                    <a:pt x="729" y="3123"/>
                  </a:cubicBezTo>
                  <a:cubicBezTo>
                    <a:pt x="686" y="3265"/>
                    <a:pt x="672" y="3407"/>
                    <a:pt x="700" y="3549"/>
                  </a:cubicBezTo>
                  <a:cubicBezTo>
                    <a:pt x="459" y="4061"/>
                    <a:pt x="260" y="4586"/>
                    <a:pt x="61" y="5111"/>
                  </a:cubicBezTo>
                  <a:cubicBezTo>
                    <a:pt x="0" y="5259"/>
                    <a:pt x="143" y="5365"/>
                    <a:pt x="275" y="5365"/>
                  </a:cubicBezTo>
                  <a:cubicBezTo>
                    <a:pt x="358" y="5365"/>
                    <a:pt x="437" y="5323"/>
                    <a:pt x="459" y="5225"/>
                  </a:cubicBezTo>
                  <a:cubicBezTo>
                    <a:pt x="658" y="4770"/>
                    <a:pt x="871" y="4302"/>
                    <a:pt x="1055" y="3819"/>
                  </a:cubicBezTo>
                  <a:lnTo>
                    <a:pt x="1069" y="3819"/>
                  </a:lnTo>
                  <a:cubicBezTo>
                    <a:pt x="1091" y="3826"/>
                    <a:pt x="1116" y="3830"/>
                    <a:pt x="1140" y="3830"/>
                  </a:cubicBezTo>
                  <a:cubicBezTo>
                    <a:pt x="1165" y="3830"/>
                    <a:pt x="1190" y="3826"/>
                    <a:pt x="1211" y="3819"/>
                  </a:cubicBezTo>
                  <a:cubicBezTo>
                    <a:pt x="1272" y="3928"/>
                    <a:pt x="1394" y="3996"/>
                    <a:pt x="1526" y="3996"/>
                  </a:cubicBezTo>
                  <a:cubicBezTo>
                    <a:pt x="1549" y="3996"/>
                    <a:pt x="1572" y="3994"/>
                    <a:pt x="1595" y="3990"/>
                  </a:cubicBezTo>
                  <a:cubicBezTo>
                    <a:pt x="1698" y="4041"/>
                    <a:pt x="1811" y="4067"/>
                    <a:pt x="1923" y="4067"/>
                  </a:cubicBezTo>
                  <a:cubicBezTo>
                    <a:pt x="2056" y="4067"/>
                    <a:pt x="2189" y="4031"/>
                    <a:pt x="2305" y="3961"/>
                  </a:cubicBezTo>
                  <a:cubicBezTo>
                    <a:pt x="2376" y="3961"/>
                    <a:pt x="2447" y="3961"/>
                    <a:pt x="2503" y="3933"/>
                  </a:cubicBezTo>
                  <a:lnTo>
                    <a:pt x="2574" y="3933"/>
                  </a:lnTo>
                  <a:cubicBezTo>
                    <a:pt x="2617" y="3933"/>
                    <a:pt x="2674" y="3933"/>
                    <a:pt x="2716" y="3919"/>
                  </a:cubicBezTo>
                  <a:cubicBezTo>
                    <a:pt x="2759" y="3933"/>
                    <a:pt x="2787" y="3933"/>
                    <a:pt x="2830" y="3933"/>
                  </a:cubicBezTo>
                  <a:lnTo>
                    <a:pt x="2844" y="3947"/>
                  </a:lnTo>
                  <a:cubicBezTo>
                    <a:pt x="2912" y="3999"/>
                    <a:pt x="2980" y="4021"/>
                    <a:pt x="3047" y="4021"/>
                  </a:cubicBezTo>
                  <a:cubicBezTo>
                    <a:pt x="3235" y="4021"/>
                    <a:pt x="3414" y="3852"/>
                    <a:pt x="3540" y="3706"/>
                  </a:cubicBezTo>
                  <a:lnTo>
                    <a:pt x="3568" y="3677"/>
                  </a:lnTo>
                  <a:cubicBezTo>
                    <a:pt x="3653" y="3890"/>
                    <a:pt x="3753" y="4089"/>
                    <a:pt x="3881" y="4288"/>
                  </a:cubicBezTo>
                  <a:cubicBezTo>
                    <a:pt x="3930" y="4378"/>
                    <a:pt x="4004" y="4415"/>
                    <a:pt x="4077" y="4415"/>
                  </a:cubicBezTo>
                  <a:cubicBezTo>
                    <a:pt x="4234" y="4415"/>
                    <a:pt x="4385" y="4245"/>
                    <a:pt x="4278" y="4061"/>
                  </a:cubicBezTo>
                  <a:cubicBezTo>
                    <a:pt x="4150" y="3833"/>
                    <a:pt x="3994" y="3620"/>
                    <a:pt x="3838" y="3422"/>
                  </a:cubicBezTo>
                  <a:lnTo>
                    <a:pt x="3781" y="3351"/>
                  </a:lnTo>
                  <a:cubicBezTo>
                    <a:pt x="3795" y="3280"/>
                    <a:pt x="3810" y="3209"/>
                    <a:pt x="3810" y="3138"/>
                  </a:cubicBezTo>
                  <a:lnTo>
                    <a:pt x="4136" y="2428"/>
                  </a:lnTo>
                  <a:lnTo>
                    <a:pt x="4136" y="2428"/>
                  </a:lnTo>
                  <a:cubicBezTo>
                    <a:pt x="4094" y="2442"/>
                    <a:pt x="4051" y="2470"/>
                    <a:pt x="4023" y="2513"/>
                  </a:cubicBezTo>
                  <a:cubicBezTo>
                    <a:pt x="4008" y="2485"/>
                    <a:pt x="3980" y="2456"/>
                    <a:pt x="3952" y="2442"/>
                  </a:cubicBezTo>
                  <a:cubicBezTo>
                    <a:pt x="3952" y="2371"/>
                    <a:pt x="3937" y="2300"/>
                    <a:pt x="3909" y="2229"/>
                  </a:cubicBezTo>
                  <a:lnTo>
                    <a:pt x="3909" y="2172"/>
                  </a:lnTo>
                  <a:cubicBezTo>
                    <a:pt x="3923" y="2144"/>
                    <a:pt x="3909" y="2101"/>
                    <a:pt x="3881" y="2073"/>
                  </a:cubicBezTo>
                  <a:cubicBezTo>
                    <a:pt x="4122" y="1732"/>
                    <a:pt x="4363" y="1391"/>
                    <a:pt x="4605" y="1036"/>
                  </a:cubicBezTo>
                  <a:cubicBezTo>
                    <a:pt x="4714" y="868"/>
                    <a:pt x="4547" y="700"/>
                    <a:pt x="4387" y="700"/>
                  </a:cubicBezTo>
                  <a:cubicBezTo>
                    <a:pt x="4318" y="700"/>
                    <a:pt x="4250" y="732"/>
                    <a:pt x="4207" y="809"/>
                  </a:cubicBezTo>
                  <a:cubicBezTo>
                    <a:pt x="3994" y="1193"/>
                    <a:pt x="3795" y="1576"/>
                    <a:pt x="3582" y="1959"/>
                  </a:cubicBezTo>
                  <a:cubicBezTo>
                    <a:pt x="3497" y="1897"/>
                    <a:pt x="3394" y="1864"/>
                    <a:pt x="3290" y="1864"/>
                  </a:cubicBezTo>
                  <a:cubicBezTo>
                    <a:pt x="3205" y="1864"/>
                    <a:pt x="3120" y="1886"/>
                    <a:pt x="3043" y="1931"/>
                  </a:cubicBezTo>
                  <a:cubicBezTo>
                    <a:pt x="2997" y="1902"/>
                    <a:pt x="2947" y="1887"/>
                    <a:pt x="2897" y="1887"/>
                  </a:cubicBezTo>
                  <a:cubicBezTo>
                    <a:pt x="2824" y="1887"/>
                    <a:pt x="2753" y="1920"/>
                    <a:pt x="2702" y="1988"/>
                  </a:cubicBezTo>
                  <a:cubicBezTo>
                    <a:pt x="2688" y="1973"/>
                    <a:pt x="2688" y="1945"/>
                    <a:pt x="2674" y="1917"/>
                  </a:cubicBezTo>
                  <a:cubicBezTo>
                    <a:pt x="2626" y="1838"/>
                    <a:pt x="2548" y="1798"/>
                    <a:pt x="2469" y="1798"/>
                  </a:cubicBezTo>
                  <a:cubicBezTo>
                    <a:pt x="2405" y="1798"/>
                    <a:pt x="2341" y="1824"/>
                    <a:pt x="2290" y="1874"/>
                  </a:cubicBezTo>
                  <a:lnTo>
                    <a:pt x="2234" y="1917"/>
                  </a:lnTo>
                  <a:cubicBezTo>
                    <a:pt x="2219" y="1931"/>
                    <a:pt x="2205" y="1931"/>
                    <a:pt x="2177" y="1945"/>
                  </a:cubicBezTo>
                  <a:cubicBezTo>
                    <a:pt x="2131" y="1905"/>
                    <a:pt x="2075" y="1885"/>
                    <a:pt x="2019" y="1885"/>
                  </a:cubicBezTo>
                  <a:cubicBezTo>
                    <a:pt x="1939" y="1885"/>
                    <a:pt x="1858" y="1926"/>
                    <a:pt x="1808" y="2002"/>
                  </a:cubicBezTo>
                  <a:cubicBezTo>
                    <a:pt x="1779" y="2044"/>
                    <a:pt x="1751" y="2087"/>
                    <a:pt x="1722" y="2144"/>
                  </a:cubicBezTo>
                  <a:cubicBezTo>
                    <a:pt x="1722" y="2130"/>
                    <a:pt x="1708" y="2115"/>
                    <a:pt x="1694" y="2101"/>
                  </a:cubicBezTo>
                  <a:cubicBezTo>
                    <a:pt x="1680" y="2030"/>
                    <a:pt x="1637" y="1988"/>
                    <a:pt x="1580" y="1959"/>
                  </a:cubicBezTo>
                  <a:cubicBezTo>
                    <a:pt x="1637" y="1335"/>
                    <a:pt x="1552" y="696"/>
                    <a:pt x="1297" y="114"/>
                  </a:cubicBezTo>
                  <a:cubicBezTo>
                    <a:pt x="1264" y="34"/>
                    <a:pt x="1203" y="0"/>
                    <a:pt x="113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33"/>
            <p:cNvSpPr/>
            <p:nvPr/>
          </p:nvSpPr>
          <p:spPr>
            <a:xfrm>
              <a:off x="1308175" y="930125"/>
              <a:ext cx="118125" cy="134125"/>
            </a:xfrm>
            <a:custGeom>
              <a:avLst/>
              <a:gdLst/>
              <a:ahLst/>
              <a:cxnLst/>
              <a:rect l="l" t="t" r="r" b="b"/>
              <a:pathLst>
                <a:path w="4725" h="5365" extrusionOk="0">
                  <a:moveTo>
                    <a:pt x="1143" y="0"/>
                  </a:moveTo>
                  <a:cubicBezTo>
                    <a:pt x="1006" y="0"/>
                    <a:pt x="857" y="137"/>
                    <a:pt x="885" y="298"/>
                  </a:cubicBezTo>
                  <a:cubicBezTo>
                    <a:pt x="1027" y="894"/>
                    <a:pt x="1098" y="1519"/>
                    <a:pt x="1098" y="2144"/>
                  </a:cubicBezTo>
                  <a:cubicBezTo>
                    <a:pt x="1042" y="2172"/>
                    <a:pt x="999" y="2215"/>
                    <a:pt x="971" y="2272"/>
                  </a:cubicBezTo>
                  <a:cubicBezTo>
                    <a:pt x="942" y="2357"/>
                    <a:pt x="914" y="2456"/>
                    <a:pt x="885" y="2527"/>
                  </a:cubicBezTo>
                  <a:lnTo>
                    <a:pt x="829" y="2527"/>
                  </a:lnTo>
                  <a:cubicBezTo>
                    <a:pt x="829" y="2513"/>
                    <a:pt x="829" y="2485"/>
                    <a:pt x="814" y="2470"/>
                  </a:cubicBezTo>
                  <a:lnTo>
                    <a:pt x="644" y="3109"/>
                  </a:lnTo>
                  <a:cubicBezTo>
                    <a:pt x="672" y="3123"/>
                    <a:pt x="701" y="3123"/>
                    <a:pt x="729" y="3123"/>
                  </a:cubicBezTo>
                  <a:cubicBezTo>
                    <a:pt x="687" y="3265"/>
                    <a:pt x="672" y="3407"/>
                    <a:pt x="701" y="3549"/>
                  </a:cubicBezTo>
                  <a:cubicBezTo>
                    <a:pt x="459" y="4061"/>
                    <a:pt x="261" y="4586"/>
                    <a:pt x="62" y="5111"/>
                  </a:cubicBezTo>
                  <a:cubicBezTo>
                    <a:pt x="1" y="5259"/>
                    <a:pt x="143" y="5365"/>
                    <a:pt x="276" y="5365"/>
                  </a:cubicBezTo>
                  <a:cubicBezTo>
                    <a:pt x="359" y="5365"/>
                    <a:pt x="438" y="5323"/>
                    <a:pt x="459" y="5225"/>
                  </a:cubicBezTo>
                  <a:cubicBezTo>
                    <a:pt x="658" y="4770"/>
                    <a:pt x="871" y="4302"/>
                    <a:pt x="1056" y="3819"/>
                  </a:cubicBezTo>
                  <a:lnTo>
                    <a:pt x="1070" y="3819"/>
                  </a:lnTo>
                  <a:cubicBezTo>
                    <a:pt x="1098" y="3826"/>
                    <a:pt x="1123" y="3830"/>
                    <a:pt x="1146" y="3830"/>
                  </a:cubicBezTo>
                  <a:cubicBezTo>
                    <a:pt x="1169" y="3830"/>
                    <a:pt x="1191" y="3826"/>
                    <a:pt x="1212" y="3819"/>
                  </a:cubicBezTo>
                  <a:cubicBezTo>
                    <a:pt x="1285" y="3928"/>
                    <a:pt x="1409" y="3996"/>
                    <a:pt x="1532" y="3996"/>
                  </a:cubicBezTo>
                  <a:cubicBezTo>
                    <a:pt x="1553" y="3996"/>
                    <a:pt x="1574" y="3994"/>
                    <a:pt x="1595" y="3990"/>
                  </a:cubicBezTo>
                  <a:cubicBezTo>
                    <a:pt x="1652" y="4018"/>
                    <a:pt x="1709" y="4032"/>
                    <a:pt x="1780" y="4046"/>
                  </a:cubicBezTo>
                  <a:cubicBezTo>
                    <a:pt x="1835" y="4059"/>
                    <a:pt x="1891" y="4066"/>
                    <a:pt x="1945" y="4066"/>
                  </a:cubicBezTo>
                  <a:cubicBezTo>
                    <a:pt x="2073" y="4066"/>
                    <a:pt x="2196" y="4031"/>
                    <a:pt x="2305" y="3961"/>
                  </a:cubicBezTo>
                  <a:cubicBezTo>
                    <a:pt x="2376" y="3961"/>
                    <a:pt x="2447" y="3961"/>
                    <a:pt x="2504" y="3933"/>
                  </a:cubicBezTo>
                  <a:lnTo>
                    <a:pt x="2575" y="3933"/>
                  </a:lnTo>
                  <a:cubicBezTo>
                    <a:pt x="2632" y="3933"/>
                    <a:pt x="2674" y="3933"/>
                    <a:pt x="2731" y="3919"/>
                  </a:cubicBezTo>
                  <a:cubicBezTo>
                    <a:pt x="2760" y="3933"/>
                    <a:pt x="2802" y="3933"/>
                    <a:pt x="2831" y="3933"/>
                  </a:cubicBezTo>
                  <a:lnTo>
                    <a:pt x="2845" y="3947"/>
                  </a:lnTo>
                  <a:cubicBezTo>
                    <a:pt x="2912" y="3999"/>
                    <a:pt x="2982" y="4021"/>
                    <a:pt x="3050" y="4021"/>
                  </a:cubicBezTo>
                  <a:cubicBezTo>
                    <a:pt x="3241" y="4021"/>
                    <a:pt x="3426" y="3852"/>
                    <a:pt x="3540" y="3706"/>
                  </a:cubicBezTo>
                  <a:lnTo>
                    <a:pt x="3583" y="3677"/>
                  </a:lnTo>
                  <a:cubicBezTo>
                    <a:pt x="3668" y="3890"/>
                    <a:pt x="3768" y="4089"/>
                    <a:pt x="3881" y="4288"/>
                  </a:cubicBezTo>
                  <a:cubicBezTo>
                    <a:pt x="3931" y="4378"/>
                    <a:pt x="4005" y="4415"/>
                    <a:pt x="4078" y="4415"/>
                  </a:cubicBezTo>
                  <a:cubicBezTo>
                    <a:pt x="4234" y="4415"/>
                    <a:pt x="4385" y="4245"/>
                    <a:pt x="4279" y="4061"/>
                  </a:cubicBezTo>
                  <a:cubicBezTo>
                    <a:pt x="4151" y="3833"/>
                    <a:pt x="3995" y="3620"/>
                    <a:pt x="3839" y="3422"/>
                  </a:cubicBezTo>
                  <a:cubicBezTo>
                    <a:pt x="3810" y="3393"/>
                    <a:pt x="3796" y="3379"/>
                    <a:pt x="3782" y="3351"/>
                  </a:cubicBezTo>
                  <a:cubicBezTo>
                    <a:pt x="3796" y="3280"/>
                    <a:pt x="3810" y="3209"/>
                    <a:pt x="3810" y="3138"/>
                  </a:cubicBezTo>
                  <a:lnTo>
                    <a:pt x="4137" y="2428"/>
                  </a:lnTo>
                  <a:lnTo>
                    <a:pt x="4137" y="2428"/>
                  </a:lnTo>
                  <a:cubicBezTo>
                    <a:pt x="4094" y="2442"/>
                    <a:pt x="4052" y="2470"/>
                    <a:pt x="4037" y="2513"/>
                  </a:cubicBezTo>
                  <a:cubicBezTo>
                    <a:pt x="4009" y="2485"/>
                    <a:pt x="3981" y="2456"/>
                    <a:pt x="3952" y="2442"/>
                  </a:cubicBezTo>
                  <a:cubicBezTo>
                    <a:pt x="3952" y="2371"/>
                    <a:pt x="3938" y="2300"/>
                    <a:pt x="3910" y="2229"/>
                  </a:cubicBezTo>
                  <a:cubicBezTo>
                    <a:pt x="3910" y="2215"/>
                    <a:pt x="3910" y="2201"/>
                    <a:pt x="3924" y="2172"/>
                  </a:cubicBezTo>
                  <a:cubicBezTo>
                    <a:pt x="3924" y="2144"/>
                    <a:pt x="3910" y="2101"/>
                    <a:pt x="3881" y="2073"/>
                  </a:cubicBezTo>
                  <a:cubicBezTo>
                    <a:pt x="4137" y="1732"/>
                    <a:pt x="4378" y="1391"/>
                    <a:pt x="4605" y="1036"/>
                  </a:cubicBezTo>
                  <a:cubicBezTo>
                    <a:pt x="4724" y="868"/>
                    <a:pt x="4560" y="700"/>
                    <a:pt x="4397" y="700"/>
                  </a:cubicBezTo>
                  <a:cubicBezTo>
                    <a:pt x="4326" y="700"/>
                    <a:pt x="4255" y="732"/>
                    <a:pt x="4208" y="809"/>
                  </a:cubicBezTo>
                  <a:cubicBezTo>
                    <a:pt x="3995" y="1193"/>
                    <a:pt x="3796" y="1576"/>
                    <a:pt x="3597" y="1959"/>
                  </a:cubicBezTo>
                  <a:lnTo>
                    <a:pt x="3583" y="1959"/>
                  </a:lnTo>
                  <a:cubicBezTo>
                    <a:pt x="3497" y="1897"/>
                    <a:pt x="3394" y="1864"/>
                    <a:pt x="3290" y="1864"/>
                  </a:cubicBezTo>
                  <a:cubicBezTo>
                    <a:pt x="3206" y="1864"/>
                    <a:pt x="3120" y="1886"/>
                    <a:pt x="3044" y="1931"/>
                  </a:cubicBezTo>
                  <a:cubicBezTo>
                    <a:pt x="3003" y="1902"/>
                    <a:pt x="2954" y="1887"/>
                    <a:pt x="2904" y="1887"/>
                  </a:cubicBezTo>
                  <a:cubicBezTo>
                    <a:pt x="2830" y="1887"/>
                    <a:pt x="2754" y="1920"/>
                    <a:pt x="2703" y="1988"/>
                  </a:cubicBezTo>
                  <a:cubicBezTo>
                    <a:pt x="2703" y="1973"/>
                    <a:pt x="2689" y="1945"/>
                    <a:pt x="2674" y="1917"/>
                  </a:cubicBezTo>
                  <a:cubicBezTo>
                    <a:pt x="2635" y="1838"/>
                    <a:pt x="2556" y="1798"/>
                    <a:pt x="2474" y="1798"/>
                  </a:cubicBezTo>
                  <a:cubicBezTo>
                    <a:pt x="2409" y="1798"/>
                    <a:pt x="2341" y="1824"/>
                    <a:pt x="2291" y="1874"/>
                  </a:cubicBezTo>
                  <a:lnTo>
                    <a:pt x="2248" y="1917"/>
                  </a:lnTo>
                  <a:cubicBezTo>
                    <a:pt x="2220" y="1931"/>
                    <a:pt x="2206" y="1931"/>
                    <a:pt x="2192" y="1945"/>
                  </a:cubicBezTo>
                  <a:cubicBezTo>
                    <a:pt x="2140" y="1905"/>
                    <a:pt x="2080" y="1885"/>
                    <a:pt x="2023" y="1885"/>
                  </a:cubicBezTo>
                  <a:cubicBezTo>
                    <a:pt x="1939" y="1885"/>
                    <a:pt x="1859" y="1926"/>
                    <a:pt x="1808" y="2002"/>
                  </a:cubicBezTo>
                  <a:cubicBezTo>
                    <a:pt x="1780" y="2044"/>
                    <a:pt x="1751" y="2101"/>
                    <a:pt x="1723" y="2144"/>
                  </a:cubicBezTo>
                  <a:cubicBezTo>
                    <a:pt x="1723" y="2130"/>
                    <a:pt x="1709" y="2115"/>
                    <a:pt x="1709" y="2101"/>
                  </a:cubicBezTo>
                  <a:cubicBezTo>
                    <a:pt x="1680" y="2030"/>
                    <a:pt x="1638" y="1988"/>
                    <a:pt x="1581" y="1959"/>
                  </a:cubicBezTo>
                  <a:cubicBezTo>
                    <a:pt x="1652" y="1335"/>
                    <a:pt x="1553" y="696"/>
                    <a:pt x="1311" y="114"/>
                  </a:cubicBezTo>
                  <a:cubicBezTo>
                    <a:pt x="1274" y="34"/>
                    <a:pt x="1210" y="0"/>
                    <a:pt x="114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33"/>
            <p:cNvSpPr/>
            <p:nvPr/>
          </p:nvSpPr>
          <p:spPr>
            <a:xfrm>
              <a:off x="1743350" y="930125"/>
              <a:ext cx="117750" cy="134125"/>
            </a:xfrm>
            <a:custGeom>
              <a:avLst/>
              <a:gdLst/>
              <a:ahLst/>
              <a:cxnLst/>
              <a:rect l="l" t="t" r="r" b="b"/>
              <a:pathLst>
                <a:path w="4710" h="5365" extrusionOk="0">
                  <a:moveTo>
                    <a:pt x="1135" y="0"/>
                  </a:moveTo>
                  <a:cubicBezTo>
                    <a:pt x="1000" y="0"/>
                    <a:pt x="847" y="137"/>
                    <a:pt x="885" y="298"/>
                  </a:cubicBezTo>
                  <a:cubicBezTo>
                    <a:pt x="1013" y="894"/>
                    <a:pt x="1084" y="1519"/>
                    <a:pt x="1084" y="2144"/>
                  </a:cubicBezTo>
                  <a:cubicBezTo>
                    <a:pt x="1027" y="2158"/>
                    <a:pt x="985" y="2215"/>
                    <a:pt x="970" y="2272"/>
                  </a:cubicBezTo>
                  <a:cubicBezTo>
                    <a:pt x="928" y="2357"/>
                    <a:pt x="899" y="2456"/>
                    <a:pt x="871" y="2527"/>
                  </a:cubicBezTo>
                  <a:lnTo>
                    <a:pt x="828" y="2527"/>
                  </a:lnTo>
                  <a:cubicBezTo>
                    <a:pt x="828" y="2513"/>
                    <a:pt x="814" y="2485"/>
                    <a:pt x="800" y="2470"/>
                  </a:cubicBezTo>
                  <a:lnTo>
                    <a:pt x="630" y="3109"/>
                  </a:lnTo>
                  <a:cubicBezTo>
                    <a:pt x="658" y="3123"/>
                    <a:pt x="701" y="3123"/>
                    <a:pt x="729" y="3123"/>
                  </a:cubicBezTo>
                  <a:cubicBezTo>
                    <a:pt x="686" y="3265"/>
                    <a:pt x="672" y="3407"/>
                    <a:pt x="686" y="3549"/>
                  </a:cubicBezTo>
                  <a:cubicBezTo>
                    <a:pt x="459" y="4061"/>
                    <a:pt x="246" y="4586"/>
                    <a:pt x="62" y="5111"/>
                  </a:cubicBezTo>
                  <a:cubicBezTo>
                    <a:pt x="1" y="5259"/>
                    <a:pt x="143" y="5365"/>
                    <a:pt x="275" y="5365"/>
                  </a:cubicBezTo>
                  <a:cubicBezTo>
                    <a:pt x="358" y="5365"/>
                    <a:pt x="437" y="5323"/>
                    <a:pt x="459" y="5225"/>
                  </a:cubicBezTo>
                  <a:cubicBezTo>
                    <a:pt x="658" y="4770"/>
                    <a:pt x="857" y="4302"/>
                    <a:pt x="1041" y="3819"/>
                  </a:cubicBezTo>
                  <a:lnTo>
                    <a:pt x="1070" y="3819"/>
                  </a:lnTo>
                  <a:cubicBezTo>
                    <a:pt x="1091" y="3826"/>
                    <a:pt x="1116" y="3830"/>
                    <a:pt x="1141" y="3830"/>
                  </a:cubicBezTo>
                  <a:cubicBezTo>
                    <a:pt x="1166" y="3830"/>
                    <a:pt x="1190" y="3826"/>
                    <a:pt x="1212" y="3819"/>
                  </a:cubicBezTo>
                  <a:cubicBezTo>
                    <a:pt x="1272" y="3928"/>
                    <a:pt x="1395" y="3996"/>
                    <a:pt x="1526" y="3996"/>
                  </a:cubicBezTo>
                  <a:cubicBezTo>
                    <a:pt x="1549" y="3996"/>
                    <a:pt x="1572" y="3994"/>
                    <a:pt x="1595" y="3990"/>
                  </a:cubicBezTo>
                  <a:cubicBezTo>
                    <a:pt x="1652" y="4018"/>
                    <a:pt x="1709" y="4032"/>
                    <a:pt x="1766" y="4046"/>
                  </a:cubicBezTo>
                  <a:cubicBezTo>
                    <a:pt x="1821" y="4059"/>
                    <a:pt x="1876" y="4066"/>
                    <a:pt x="1931" y="4066"/>
                  </a:cubicBezTo>
                  <a:cubicBezTo>
                    <a:pt x="2060" y="4066"/>
                    <a:pt x="2186" y="4031"/>
                    <a:pt x="2305" y="3961"/>
                  </a:cubicBezTo>
                  <a:cubicBezTo>
                    <a:pt x="2362" y="3961"/>
                    <a:pt x="2433" y="3961"/>
                    <a:pt x="2504" y="3933"/>
                  </a:cubicBezTo>
                  <a:lnTo>
                    <a:pt x="2561" y="3933"/>
                  </a:lnTo>
                  <a:cubicBezTo>
                    <a:pt x="2617" y="3933"/>
                    <a:pt x="2660" y="3933"/>
                    <a:pt x="2717" y="3919"/>
                  </a:cubicBezTo>
                  <a:cubicBezTo>
                    <a:pt x="2745" y="3933"/>
                    <a:pt x="2788" y="3933"/>
                    <a:pt x="2830" y="3933"/>
                  </a:cubicBezTo>
                  <a:lnTo>
                    <a:pt x="2830" y="3947"/>
                  </a:lnTo>
                  <a:cubicBezTo>
                    <a:pt x="2898" y="3999"/>
                    <a:pt x="2967" y="4021"/>
                    <a:pt x="3036" y="4021"/>
                  </a:cubicBezTo>
                  <a:cubicBezTo>
                    <a:pt x="3227" y="4021"/>
                    <a:pt x="3411" y="3852"/>
                    <a:pt x="3526" y="3706"/>
                  </a:cubicBezTo>
                  <a:lnTo>
                    <a:pt x="3569" y="3677"/>
                  </a:lnTo>
                  <a:cubicBezTo>
                    <a:pt x="3654" y="3890"/>
                    <a:pt x="3753" y="4089"/>
                    <a:pt x="3867" y="4288"/>
                  </a:cubicBezTo>
                  <a:cubicBezTo>
                    <a:pt x="3917" y="4378"/>
                    <a:pt x="3991" y="4415"/>
                    <a:pt x="4064" y="4415"/>
                  </a:cubicBezTo>
                  <a:cubicBezTo>
                    <a:pt x="4220" y="4415"/>
                    <a:pt x="4371" y="4245"/>
                    <a:pt x="4264" y="4061"/>
                  </a:cubicBezTo>
                  <a:cubicBezTo>
                    <a:pt x="4137" y="3833"/>
                    <a:pt x="3980" y="3620"/>
                    <a:pt x="3824" y="3422"/>
                  </a:cubicBezTo>
                  <a:lnTo>
                    <a:pt x="3767" y="3351"/>
                  </a:lnTo>
                  <a:cubicBezTo>
                    <a:pt x="3782" y="3280"/>
                    <a:pt x="3796" y="3209"/>
                    <a:pt x="3796" y="3138"/>
                  </a:cubicBezTo>
                  <a:lnTo>
                    <a:pt x="4122" y="2428"/>
                  </a:lnTo>
                  <a:lnTo>
                    <a:pt x="4122" y="2428"/>
                  </a:lnTo>
                  <a:cubicBezTo>
                    <a:pt x="4080" y="2442"/>
                    <a:pt x="4037" y="2470"/>
                    <a:pt x="4009" y="2513"/>
                  </a:cubicBezTo>
                  <a:cubicBezTo>
                    <a:pt x="3995" y="2485"/>
                    <a:pt x="3966" y="2456"/>
                    <a:pt x="3938" y="2442"/>
                  </a:cubicBezTo>
                  <a:cubicBezTo>
                    <a:pt x="3938" y="2371"/>
                    <a:pt x="3924" y="2300"/>
                    <a:pt x="3895" y="2229"/>
                  </a:cubicBezTo>
                  <a:lnTo>
                    <a:pt x="3895" y="2172"/>
                  </a:lnTo>
                  <a:cubicBezTo>
                    <a:pt x="3909" y="2144"/>
                    <a:pt x="3895" y="2101"/>
                    <a:pt x="3867" y="2073"/>
                  </a:cubicBezTo>
                  <a:cubicBezTo>
                    <a:pt x="4108" y="1732"/>
                    <a:pt x="4350" y="1391"/>
                    <a:pt x="4591" y="1036"/>
                  </a:cubicBezTo>
                  <a:cubicBezTo>
                    <a:pt x="4710" y="868"/>
                    <a:pt x="4546" y="700"/>
                    <a:pt x="4387" y="700"/>
                  </a:cubicBezTo>
                  <a:cubicBezTo>
                    <a:pt x="4318" y="700"/>
                    <a:pt x="4251" y="732"/>
                    <a:pt x="4208" y="809"/>
                  </a:cubicBezTo>
                  <a:cubicBezTo>
                    <a:pt x="3995" y="1193"/>
                    <a:pt x="3782" y="1576"/>
                    <a:pt x="3583" y="1959"/>
                  </a:cubicBezTo>
                  <a:lnTo>
                    <a:pt x="3569" y="1959"/>
                  </a:lnTo>
                  <a:cubicBezTo>
                    <a:pt x="3483" y="1897"/>
                    <a:pt x="3380" y="1864"/>
                    <a:pt x="3278" y="1864"/>
                  </a:cubicBezTo>
                  <a:cubicBezTo>
                    <a:pt x="3195" y="1864"/>
                    <a:pt x="3114" y="1886"/>
                    <a:pt x="3043" y="1931"/>
                  </a:cubicBezTo>
                  <a:cubicBezTo>
                    <a:pt x="2998" y="1902"/>
                    <a:pt x="2945" y="1887"/>
                    <a:pt x="2894" y="1887"/>
                  </a:cubicBezTo>
                  <a:cubicBezTo>
                    <a:pt x="2818" y="1887"/>
                    <a:pt x="2745" y="1920"/>
                    <a:pt x="2703" y="1988"/>
                  </a:cubicBezTo>
                  <a:cubicBezTo>
                    <a:pt x="2688" y="1973"/>
                    <a:pt x="2674" y="1945"/>
                    <a:pt x="2674" y="1917"/>
                  </a:cubicBezTo>
                  <a:cubicBezTo>
                    <a:pt x="2627" y="1838"/>
                    <a:pt x="2549" y="1798"/>
                    <a:pt x="2467" y="1798"/>
                  </a:cubicBezTo>
                  <a:cubicBezTo>
                    <a:pt x="2401" y="1798"/>
                    <a:pt x="2333" y="1824"/>
                    <a:pt x="2277" y="1874"/>
                  </a:cubicBezTo>
                  <a:lnTo>
                    <a:pt x="2234" y="1917"/>
                  </a:lnTo>
                  <a:cubicBezTo>
                    <a:pt x="2220" y="1931"/>
                    <a:pt x="2191" y="1931"/>
                    <a:pt x="2177" y="1945"/>
                  </a:cubicBezTo>
                  <a:cubicBezTo>
                    <a:pt x="2131" y="1905"/>
                    <a:pt x="2073" y="1885"/>
                    <a:pt x="2016" y="1885"/>
                  </a:cubicBezTo>
                  <a:cubicBezTo>
                    <a:pt x="1932" y="1885"/>
                    <a:pt x="1850" y="1926"/>
                    <a:pt x="1808" y="2002"/>
                  </a:cubicBezTo>
                  <a:cubicBezTo>
                    <a:pt x="1780" y="2044"/>
                    <a:pt x="1751" y="2087"/>
                    <a:pt x="1709" y="2144"/>
                  </a:cubicBezTo>
                  <a:cubicBezTo>
                    <a:pt x="1709" y="2130"/>
                    <a:pt x="1709" y="2115"/>
                    <a:pt x="1695" y="2101"/>
                  </a:cubicBezTo>
                  <a:cubicBezTo>
                    <a:pt x="1680" y="2030"/>
                    <a:pt x="1638" y="1988"/>
                    <a:pt x="1581" y="1959"/>
                  </a:cubicBezTo>
                  <a:cubicBezTo>
                    <a:pt x="1638" y="1335"/>
                    <a:pt x="1538" y="696"/>
                    <a:pt x="1297" y="114"/>
                  </a:cubicBezTo>
                  <a:cubicBezTo>
                    <a:pt x="1264" y="34"/>
                    <a:pt x="1202" y="0"/>
                    <a:pt x="11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33"/>
            <p:cNvSpPr/>
            <p:nvPr/>
          </p:nvSpPr>
          <p:spPr>
            <a:xfrm>
              <a:off x="2178175" y="930125"/>
              <a:ext cx="117750" cy="134125"/>
            </a:xfrm>
            <a:custGeom>
              <a:avLst/>
              <a:gdLst/>
              <a:ahLst/>
              <a:cxnLst/>
              <a:rect l="l" t="t" r="r" b="b"/>
              <a:pathLst>
                <a:path w="4710" h="5365" extrusionOk="0">
                  <a:moveTo>
                    <a:pt x="1142" y="0"/>
                  </a:moveTo>
                  <a:cubicBezTo>
                    <a:pt x="1006" y="0"/>
                    <a:pt x="856" y="137"/>
                    <a:pt x="885" y="298"/>
                  </a:cubicBezTo>
                  <a:cubicBezTo>
                    <a:pt x="1027" y="894"/>
                    <a:pt x="1098" y="1519"/>
                    <a:pt x="1098" y="2144"/>
                  </a:cubicBezTo>
                  <a:cubicBezTo>
                    <a:pt x="1041" y="2172"/>
                    <a:pt x="998" y="2215"/>
                    <a:pt x="970" y="2272"/>
                  </a:cubicBezTo>
                  <a:cubicBezTo>
                    <a:pt x="942" y="2357"/>
                    <a:pt x="913" y="2456"/>
                    <a:pt x="885" y="2527"/>
                  </a:cubicBezTo>
                  <a:lnTo>
                    <a:pt x="842" y="2527"/>
                  </a:lnTo>
                  <a:cubicBezTo>
                    <a:pt x="842" y="2513"/>
                    <a:pt x="828" y="2485"/>
                    <a:pt x="814" y="2470"/>
                  </a:cubicBezTo>
                  <a:lnTo>
                    <a:pt x="643" y="3109"/>
                  </a:lnTo>
                  <a:cubicBezTo>
                    <a:pt x="672" y="3123"/>
                    <a:pt x="700" y="3123"/>
                    <a:pt x="743" y="3123"/>
                  </a:cubicBezTo>
                  <a:cubicBezTo>
                    <a:pt x="686" y="3265"/>
                    <a:pt x="672" y="3407"/>
                    <a:pt x="700" y="3549"/>
                  </a:cubicBezTo>
                  <a:cubicBezTo>
                    <a:pt x="473" y="4061"/>
                    <a:pt x="260" y="4586"/>
                    <a:pt x="61" y="5111"/>
                  </a:cubicBezTo>
                  <a:cubicBezTo>
                    <a:pt x="0" y="5259"/>
                    <a:pt x="143" y="5365"/>
                    <a:pt x="275" y="5365"/>
                  </a:cubicBezTo>
                  <a:cubicBezTo>
                    <a:pt x="358" y="5365"/>
                    <a:pt x="437" y="5323"/>
                    <a:pt x="459" y="5225"/>
                  </a:cubicBezTo>
                  <a:cubicBezTo>
                    <a:pt x="672" y="4770"/>
                    <a:pt x="871" y="4302"/>
                    <a:pt x="1055" y="3819"/>
                  </a:cubicBezTo>
                  <a:lnTo>
                    <a:pt x="1084" y="3819"/>
                  </a:lnTo>
                  <a:cubicBezTo>
                    <a:pt x="1105" y="3826"/>
                    <a:pt x="1126" y="3830"/>
                    <a:pt x="1148" y="3830"/>
                  </a:cubicBezTo>
                  <a:cubicBezTo>
                    <a:pt x="1169" y="3830"/>
                    <a:pt x="1190" y="3826"/>
                    <a:pt x="1211" y="3819"/>
                  </a:cubicBezTo>
                  <a:cubicBezTo>
                    <a:pt x="1284" y="3928"/>
                    <a:pt x="1408" y="3996"/>
                    <a:pt x="1531" y="3996"/>
                  </a:cubicBezTo>
                  <a:cubicBezTo>
                    <a:pt x="1553" y="3996"/>
                    <a:pt x="1574" y="3994"/>
                    <a:pt x="1595" y="3990"/>
                  </a:cubicBezTo>
                  <a:cubicBezTo>
                    <a:pt x="1652" y="4018"/>
                    <a:pt x="1723" y="4032"/>
                    <a:pt x="1779" y="4046"/>
                  </a:cubicBezTo>
                  <a:cubicBezTo>
                    <a:pt x="1835" y="4059"/>
                    <a:pt x="1890" y="4066"/>
                    <a:pt x="1945" y="4066"/>
                  </a:cubicBezTo>
                  <a:cubicBezTo>
                    <a:pt x="2072" y="4066"/>
                    <a:pt x="2195" y="4031"/>
                    <a:pt x="2305" y="3961"/>
                  </a:cubicBezTo>
                  <a:cubicBezTo>
                    <a:pt x="2376" y="3961"/>
                    <a:pt x="2447" y="3961"/>
                    <a:pt x="2518" y="3933"/>
                  </a:cubicBezTo>
                  <a:lnTo>
                    <a:pt x="2574" y="3933"/>
                  </a:lnTo>
                  <a:cubicBezTo>
                    <a:pt x="2631" y="3933"/>
                    <a:pt x="2674" y="3933"/>
                    <a:pt x="2731" y="3919"/>
                  </a:cubicBezTo>
                  <a:cubicBezTo>
                    <a:pt x="2759" y="3933"/>
                    <a:pt x="2802" y="3933"/>
                    <a:pt x="2830" y="3933"/>
                  </a:cubicBezTo>
                  <a:cubicBezTo>
                    <a:pt x="2844" y="3947"/>
                    <a:pt x="2844" y="3947"/>
                    <a:pt x="2844" y="3947"/>
                  </a:cubicBezTo>
                  <a:cubicBezTo>
                    <a:pt x="2912" y="3999"/>
                    <a:pt x="2981" y="4021"/>
                    <a:pt x="3050" y="4021"/>
                  </a:cubicBezTo>
                  <a:cubicBezTo>
                    <a:pt x="3241" y="4021"/>
                    <a:pt x="3425" y="3852"/>
                    <a:pt x="3540" y="3706"/>
                  </a:cubicBezTo>
                  <a:lnTo>
                    <a:pt x="3582" y="3677"/>
                  </a:lnTo>
                  <a:cubicBezTo>
                    <a:pt x="3653" y="3890"/>
                    <a:pt x="3753" y="4089"/>
                    <a:pt x="3866" y="4288"/>
                  </a:cubicBezTo>
                  <a:cubicBezTo>
                    <a:pt x="3916" y="4378"/>
                    <a:pt x="3990" y="4415"/>
                    <a:pt x="4063" y="4415"/>
                  </a:cubicBezTo>
                  <a:cubicBezTo>
                    <a:pt x="4220" y="4415"/>
                    <a:pt x="4370" y="4245"/>
                    <a:pt x="4264" y="4061"/>
                  </a:cubicBezTo>
                  <a:cubicBezTo>
                    <a:pt x="4136" y="3833"/>
                    <a:pt x="3980" y="3620"/>
                    <a:pt x="3824" y="3422"/>
                  </a:cubicBezTo>
                  <a:lnTo>
                    <a:pt x="3767" y="3351"/>
                  </a:lnTo>
                  <a:cubicBezTo>
                    <a:pt x="3781" y="3280"/>
                    <a:pt x="3795" y="3209"/>
                    <a:pt x="3795" y="3138"/>
                  </a:cubicBezTo>
                  <a:lnTo>
                    <a:pt x="4122" y="2428"/>
                  </a:lnTo>
                  <a:lnTo>
                    <a:pt x="4122" y="2428"/>
                  </a:lnTo>
                  <a:cubicBezTo>
                    <a:pt x="4079" y="2442"/>
                    <a:pt x="4037" y="2470"/>
                    <a:pt x="4023" y="2513"/>
                  </a:cubicBezTo>
                  <a:cubicBezTo>
                    <a:pt x="3994" y="2485"/>
                    <a:pt x="3966" y="2456"/>
                    <a:pt x="3937" y="2442"/>
                  </a:cubicBezTo>
                  <a:cubicBezTo>
                    <a:pt x="3937" y="2371"/>
                    <a:pt x="3923" y="2300"/>
                    <a:pt x="3895" y="2229"/>
                  </a:cubicBezTo>
                  <a:cubicBezTo>
                    <a:pt x="3895" y="2215"/>
                    <a:pt x="3909" y="2201"/>
                    <a:pt x="3909" y="2172"/>
                  </a:cubicBezTo>
                  <a:cubicBezTo>
                    <a:pt x="3909" y="2144"/>
                    <a:pt x="3895" y="2101"/>
                    <a:pt x="3866" y="2073"/>
                  </a:cubicBezTo>
                  <a:cubicBezTo>
                    <a:pt x="4122" y="1732"/>
                    <a:pt x="4363" y="1391"/>
                    <a:pt x="4591" y="1036"/>
                  </a:cubicBezTo>
                  <a:cubicBezTo>
                    <a:pt x="4709" y="868"/>
                    <a:pt x="4545" y="700"/>
                    <a:pt x="4392" y="700"/>
                  </a:cubicBezTo>
                  <a:cubicBezTo>
                    <a:pt x="4325" y="700"/>
                    <a:pt x="4260" y="732"/>
                    <a:pt x="4221" y="809"/>
                  </a:cubicBezTo>
                  <a:cubicBezTo>
                    <a:pt x="4008" y="1193"/>
                    <a:pt x="3795" y="1576"/>
                    <a:pt x="3597" y="1959"/>
                  </a:cubicBezTo>
                  <a:lnTo>
                    <a:pt x="3582" y="1959"/>
                  </a:lnTo>
                  <a:cubicBezTo>
                    <a:pt x="3497" y="1897"/>
                    <a:pt x="3394" y="1864"/>
                    <a:pt x="3292" y="1864"/>
                  </a:cubicBezTo>
                  <a:cubicBezTo>
                    <a:pt x="3209" y="1864"/>
                    <a:pt x="3127" y="1886"/>
                    <a:pt x="3057" y="1931"/>
                  </a:cubicBezTo>
                  <a:cubicBezTo>
                    <a:pt x="3011" y="1902"/>
                    <a:pt x="2959" y="1887"/>
                    <a:pt x="2907" y="1887"/>
                  </a:cubicBezTo>
                  <a:cubicBezTo>
                    <a:pt x="2831" y="1887"/>
                    <a:pt x="2759" y="1920"/>
                    <a:pt x="2716" y="1988"/>
                  </a:cubicBezTo>
                  <a:cubicBezTo>
                    <a:pt x="2702" y="1973"/>
                    <a:pt x="2688" y="1945"/>
                    <a:pt x="2674" y="1917"/>
                  </a:cubicBezTo>
                  <a:cubicBezTo>
                    <a:pt x="2634" y="1838"/>
                    <a:pt x="2555" y="1798"/>
                    <a:pt x="2474" y="1798"/>
                  </a:cubicBezTo>
                  <a:cubicBezTo>
                    <a:pt x="2408" y="1798"/>
                    <a:pt x="2341" y="1824"/>
                    <a:pt x="2290" y="1874"/>
                  </a:cubicBezTo>
                  <a:cubicBezTo>
                    <a:pt x="2276" y="1888"/>
                    <a:pt x="2262" y="1902"/>
                    <a:pt x="2248" y="1917"/>
                  </a:cubicBezTo>
                  <a:cubicBezTo>
                    <a:pt x="2219" y="1931"/>
                    <a:pt x="2205" y="1931"/>
                    <a:pt x="2191" y="1945"/>
                  </a:cubicBezTo>
                  <a:cubicBezTo>
                    <a:pt x="2139" y="1905"/>
                    <a:pt x="2080" y="1885"/>
                    <a:pt x="2022" y="1885"/>
                  </a:cubicBezTo>
                  <a:cubicBezTo>
                    <a:pt x="1939" y="1885"/>
                    <a:pt x="1858" y="1926"/>
                    <a:pt x="1808" y="2002"/>
                  </a:cubicBezTo>
                  <a:cubicBezTo>
                    <a:pt x="1779" y="2044"/>
                    <a:pt x="1751" y="2101"/>
                    <a:pt x="1723" y="2144"/>
                  </a:cubicBezTo>
                  <a:cubicBezTo>
                    <a:pt x="1723" y="2130"/>
                    <a:pt x="1708" y="2115"/>
                    <a:pt x="1708" y="2101"/>
                  </a:cubicBezTo>
                  <a:cubicBezTo>
                    <a:pt x="1680" y="2030"/>
                    <a:pt x="1637" y="1988"/>
                    <a:pt x="1581" y="1959"/>
                  </a:cubicBezTo>
                  <a:cubicBezTo>
                    <a:pt x="1652" y="1335"/>
                    <a:pt x="1552" y="696"/>
                    <a:pt x="1311" y="114"/>
                  </a:cubicBezTo>
                  <a:cubicBezTo>
                    <a:pt x="1273" y="34"/>
                    <a:pt x="1209" y="0"/>
                    <a:pt x="11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33" name="Google Shape;533;p33"/>
          <p:cNvGrpSpPr/>
          <p:nvPr/>
        </p:nvGrpSpPr>
        <p:grpSpPr>
          <a:xfrm>
            <a:off x="2350725" y="1165600"/>
            <a:ext cx="2221300" cy="134125"/>
            <a:chOff x="238125" y="930125"/>
            <a:chExt cx="2221300" cy="134125"/>
          </a:xfrm>
        </p:grpSpPr>
        <p:sp>
          <p:nvSpPr>
            <p:cNvPr id="534" name="Google Shape;534;p33"/>
            <p:cNvSpPr/>
            <p:nvPr/>
          </p:nvSpPr>
          <p:spPr>
            <a:xfrm>
              <a:off x="238125" y="974525"/>
              <a:ext cx="971525" cy="44275"/>
            </a:xfrm>
            <a:custGeom>
              <a:avLst/>
              <a:gdLst/>
              <a:ahLst/>
              <a:cxnLst/>
              <a:rect l="l" t="t" r="r" b="b"/>
              <a:pathLst>
                <a:path w="38861" h="1771" extrusionOk="0">
                  <a:moveTo>
                    <a:pt x="25347" y="1"/>
                  </a:moveTo>
                  <a:cubicBezTo>
                    <a:pt x="24665" y="1"/>
                    <a:pt x="23922" y="202"/>
                    <a:pt x="23370" y="410"/>
                  </a:cubicBezTo>
                  <a:cubicBezTo>
                    <a:pt x="23009" y="251"/>
                    <a:pt x="22617" y="172"/>
                    <a:pt x="22225" y="172"/>
                  </a:cubicBezTo>
                  <a:cubicBezTo>
                    <a:pt x="21815" y="172"/>
                    <a:pt x="21404" y="258"/>
                    <a:pt x="21027" y="425"/>
                  </a:cubicBezTo>
                  <a:cubicBezTo>
                    <a:pt x="20755" y="243"/>
                    <a:pt x="20428" y="207"/>
                    <a:pt x="20104" y="207"/>
                  </a:cubicBezTo>
                  <a:cubicBezTo>
                    <a:pt x="20023" y="207"/>
                    <a:pt x="19943" y="209"/>
                    <a:pt x="19863" y="212"/>
                  </a:cubicBezTo>
                  <a:cubicBezTo>
                    <a:pt x="19324" y="226"/>
                    <a:pt x="18784" y="268"/>
                    <a:pt x="18259" y="339"/>
                  </a:cubicBezTo>
                  <a:cubicBezTo>
                    <a:pt x="18216" y="297"/>
                    <a:pt x="18159" y="283"/>
                    <a:pt x="18088" y="283"/>
                  </a:cubicBezTo>
                  <a:lnTo>
                    <a:pt x="17875" y="283"/>
                  </a:lnTo>
                  <a:cubicBezTo>
                    <a:pt x="17797" y="155"/>
                    <a:pt x="17657" y="81"/>
                    <a:pt x="17512" y="81"/>
                  </a:cubicBezTo>
                  <a:cubicBezTo>
                    <a:pt x="17448" y="81"/>
                    <a:pt x="17383" y="96"/>
                    <a:pt x="17322" y="126"/>
                  </a:cubicBezTo>
                  <a:cubicBezTo>
                    <a:pt x="17186" y="90"/>
                    <a:pt x="17026" y="78"/>
                    <a:pt x="16868" y="78"/>
                  </a:cubicBezTo>
                  <a:cubicBezTo>
                    <a:pt x="16595" y="78"/>
                    <a:pt x="16324" y="112"/>
                    <a:pt x="16172" y="112"/>
                  </a:cubicBezTo>
                  <a:cubicBezTo>
                    <a:pt x="15419" y="126"/>
                    <a:pt x="14667" y="212"/>
                    <a:pt x="13942" y="368"/>
                  </a:cubicBezTo>
                  <a:lnTo>
                    <a:pt x="13914" y="368"/>
                  </a:lnTo>
                  <a:cubicBezTo>
                    <a:pt x="13857" y="368"/>
                    <a:pt x="13801" y="382"/>
                    <a:pt x="13772" y="410"/>
                  </a:cubicBezTo>
                  <a:lnTo>
                    <a:pt x="13233" y="439"/>
                  </a:lnTo>
                  <a:cubicBezTo>
                    <a:pt x="13204" y="410"/>
                    <a:pt x="13176" y="382"/>
                    <a:pt x="13133" y="368"/>
                  </a:cubicBezTo>
                  <a:cubicBezTo>
                    <a:pt x="12770" y="279"/>
                    <a:pt x="12401" y="233"/>
                    <a:pt x="12031" y="233"/>
                  </a:cubicBezTo>
                  <a:cubicBezTo>
                    <a:pt x="11634" y="233"/>
                    <a:pt x="11237" y="286"/>
                    <a:pt x="10847" y="396"/>
                  </a:cubicBezTo>
                  <a:cubicBezTo>
                    <a:pt x="10762" y="368"/>
                    <a:pt x="10663" y="354"/>
                    <a:pt x="10578" y="339"/>
                  </a:cubicBezTo>
                  <a:cubicBezTo>
                    <a:pt x="10561" y="336"/>
                    <a:pt x="10545" y="335"/>
                    <a:pt x="10529" y="335"/>
                  </a:cubicBezTo>
                  <a:cubicBezTo>
                    <a:pt x="10408" y="335"/>
                    <a:pt x="10306" y="427"/>
                    <a:pt x="10294" y="552"/>
                  </a:cubicBezTo>
                  <a:lnTo>
                    <a:pt x="10265" y="552"/>
                  </a:lnTo>
                  <a:cubicBezTo>
                    <a:pt x="10237" y="467"/>
                    <a:pt x="10180" y="396"/>
                    <a:pt x="10109" y="368"/>
                  </a:cubicBezTo>
                  <a:cubicBezTo>
                    <a:pt x="9601" y="173"/>
                    <a:pt x="9068" y="74"/>
                    <a:pt x="8534" y="74"/>
                  </a:cubicBezTo>
                  <a:cubicBezTo>
                    <a:pt x="8172" y="74"/>
                    <a:pt x="7810" y="120"/>
                    <a:pt x="7454" y="212"/>
                  </a:cubicBezTo>
                  <a:cubicBezTo>
                    <a:pt x="7312" y="212"/>
                    <a:pt x="7156" y="226"/>
                    <a:pt x="7014" y="254"/>
                  </a:cubicBezTo>
                  <a:cubicBezTo>
                    <a:pt x="6957" y="268"/>
                    <a:pt x="6900" y="311"/>
                    <a:pt x="6858" y="382"/>
                  </a:cubicBezTo>
                  <a:cubicBezTo>
                    <a:pt x="6518" y="168"/>
                    <a:pt x="6150" y="86"/>
                    <a:pt x="5773" y="86"/>
                  </a:cubicBezTo>
                  <a:cubicBezTo>
                    <a:pt x="5123" y="86"/>
                    <a:pt x="4444" y="328"/>
                    <a:pt x="3833" y="552"/>
                  </a:cubicBezTo>
                  <a:cubicBezTo>
                    <a:pt x="3791" y="552"/>
                    <a:pt x="3748" y="567"/>
                    <a:pt x="3720" y="581"/>
                  </a:cubicBezTo>
                  <a:lnTo>
                    <a:pt x="3266" y="581"/>
                  </a:lnTo>
                  <a:cubicBezTo>
                    <a:pt x="2951" y="502"/>
                    <a:pt x="2627" y="463"/>
                    <a:pt x="2303" y="463"/>
                  </a:cubicBezTo>
                  <a:cubicBezTo>
                    <a:pt x="1925" y="463"/>
                    <a:pt x="1545" y="516"/>
                    <a:pt x="1178" y="623"/>
                  </a:cubicBezTo>
                  <a:lnTo>
                    <a:pt x="568" y="638"/>
                  </a:lnTo>
                  <a:cubicBezTo>
                    <a:pt x="440" y="453"/>
                    <a:pt x="227" y="354"/>
                    <a:pt x="0" y="325"/>
                  </a:cubicBezTo>
                  <a:lnTo>
                    <a:pt x="0" y="1206"/>
                  </a:lnTo>
                  <a:lnTo>
                    <a:pt x="341" y="1206"/>
                  </a:lnTo>
                  <a:cubicBezTo>
                    <a:pt x="362" y="1249"/>
                    <a:pt x="401" y="1267"/>
                    <a:pt x="437" y="1267"/>
                  </a:cubicBezTo>
                  <a:cubicBezTo>
                    <a:pt x="448" y="1267"/>
                    <a:pt x="458" y="1266"/>
                    <a:pt x="469" y="1262"/>
                  </a:cubicBezTo>
                  <a:lnTo>
                    <a:pt x="696" y="1191"/>
                  </a:lnTo>
                  <a:cubicBezTo>
                    <a:pt x="1234" y="1286"/>
                    <a:pt x="1781" y="1377"/>
                    <a:pt x="2320" y="1377"/>
                  </a:cubicBezTo>
                  <a:cubicBezTo>
                    <a:pt x="2748" y="1377"/>
                    <a:pt x="3170" y="1320"/>
                    <a:pt x="3578" y="1163"/>
                  </a:cubicBezTo>
                  <a:cubicBezTo>
                    <a:pt x="3635" y="1135"/>
                    <a:pt x="3677" y="1106"/>
                    <a:pt x="3706" y="1049"/>
                  </a:cubicBezTo>
                  <a:cubicBezTo>
                    <a:pt x="3734" y="1064"/>
                    <a:pt x="3748" y="1078"/>
                    <a:pt x="3762" y="1078"/>
                  </a:cubicBezTo>
                  <a:cubicBezTo>
                    <a:pt x="4124" y="1157"/>
                    <a:pt x="4490" y="1195"/>
                    <a:pt x="4855" y="1195"/>
                  </a:cubicBezTo>
                  <a:cubicBezTo>
                    <a:pt x="5407" y="1195"/>
                    <a:pt x="5958" y="1107"/>
                    <a:pt x="6489" y="936"/>
                  </a:cubicBezTo>
                  <a:cubicBezTo>
                    <a:pt x="6787" y="936"/>
                    <a:pt x="7085" y="936"/>
                    <a:pt x="7383" y="950"/>
                  </a:cubicBezTo>
                  <a:lnTo>
                    <a:pt x="7653" y="950"/>
                  </a:lnTo>
                  <a:cubicBezTo>
                    <a:pt x="8004" y="1012"/>
                    <a:pt x="8360" y="1045"/>
                    <a:pt x="8715" y="1045"/>
                  </a:cubicBezTo>
                  <a:cubicBezTo>
                    <a:pt x="9006" y="1045"/>
                    <a:pt x="9296" y="1023"/>
                    <a:pt x="9584" y="978"/>
                  </a:cubicBezTo>
                  <a:lnTo>
                    <a:pt x="9683" y="978"/>
                  </a:lnTo>
                  <a:cubicBezTo>
                    <a:pt x="10180" y="993"/>
                    <a:pt x="10634" y="1049"/>
                    <a:pt x="11103" y="1092"/>
                  </a:cubicBezTo>
                  <a:cubicBezTo>
                    <a:pt x="11301" y="1133"/>
                    <a:pt x="11505" y="1155"/>
                    <a:pt x="11707" y="1155"/>
                  </a:cubicBezTo>
                  <a:cubicBezTo>
                    <a:pt x="11852" y="1155"/>
                    <a:pt x="11997" y="1144"/>
                    <a:pt x="12139" y="1120"/>
                  </a:cubicBezTo>
                  <a:cubicBezTo>
                    <a:pt x="12395" y="1106"/>
                    <a:pt x="12650" y="1078"/>
                    <a:pt x="12892" y="1007"/>
                  </a:cubicBezTo>
                  <a:cubicBezTo>
                    <a:pt x="13190" y="950"/>
                    <a:pt x="13474" y="893"/>
                    <a:pt x="13772" y="851"/>
                  </a:cubicBezTo>
                  <a:cubicBezTo>
                    <a:pt x="13786" y="879"/>
                    <a:pt x="13815" y="893"/>
                    <a:pt x="13843" y="907"/>
                  </a:cubicBezTo>
                  <a:cubicBezTo>
                    <a:pt x="14397" y="1035"/>
                    <a:pt x="14979" y="1149"/>
                    <a:pt x="15547" y="1220"/>
                  </a:cubicBezTo>
                  <a:cubicBezTo>
                    <a:pt x="15588" y="1250"/>
                    <a:pt x="15643" y="1274"/>
                    <a:pt x="15703" y="1274"/>
                  </a:cubicBezTo>
                  <a:cubicBezTo>
                    <a:pt x="15726" y="1274"/>
                    <a:pt x="15750" y="1270"/>
                    <a:pt x="15774" y="1262"/>
                  </a:cubicBezTo>
                  <a:lnTo>
                    <a:pt x="15802" y="1248"/>
                  </a:lnTo>
                  <a:cubicBezTo>
                    <a:pt x="16022" y="1268"/>
                    <a:pt x="16240" y="1280"/>
                    <a:pt x="16446" y="1280"/>
                  </a:cubicBezTo>
                  <a:cubicBezTo>
                    <a:pt x="16989" y="1280"/>
                    <a:pt x="17453" y="1197"/>
                    <a:pt x="17648" y="950"/>
                  </a:cubicBezTo>
                  <a:cubicBezTo>
                    <a:pt x="17705" y="922"/>
                    <a:pt x="17762" y="893"/>
                    <a:pt x="17804" y="851"/>
                  </a:cubicBezTo>
                  <a:cubicBezTo>
                    <a:pt x="18585" y="1005"/>
                    <a:pt x="19374" y="1084"/>
                    <a:pt x="20164" y="1084"/>
                  </a:cubicBezTo>
                  <a:cubicBezTo>
                    <a:pt x="20466" y="1084"/>
                    <a:pt x="20768" y="1073"/>
                    <a:pt x="21070" y="1049"/>
                  </a:cubicBezTo>
                  <a:cubicBezTo>
                    <a:pt x="21098" y="1049"/>
                    <a:pt x="21127" y="1035"/>
                    <a:pt x="21155" y="1035"/>
                  </a:cubicBezTo>
                  <a:cubicBezTo>
                    <a:pt x="21198" y="1064"/>
                    <a:pt x="21240" y="1078"/>
                    <a:pt x="21297" y="1078"/>
                  </a:cubicBezTo>
                  <a:cubicBezTo>
                    <a:pt x="21532" y="1100"/>
                    <a:pt x="21769" y="1111"/>
                    <a:pt x="22006" y="1111"/>
                  </a:cubicBezTo>
                  <a:cubicBezTo>
                    <a:pt x="22385" y="1111"/>
                    <a:pt x="22762" y="1082"/>
                    <a:pt x="23129" y="1021"/>
                  </a:cubicBezTo>
                  <a:cubicBezTo>
                    <a:pt x="23466" y="1204"/>
                    <a:pt x="23842" y="1296"/>
                    <a:pt x="24222" y="1296"/>
                  </a:cubicBezTo>
                  <a:cubicBezTo>
                    <a:pt x="24403" y="1296"/>
                    <a:pt x="24583" y="1275"/>
                    <a:pt x="24761" y="1234"/>
                  </a:cubicBezTo>
                  <a:cubicBezTo>
                    <a:pt x="24776" y="1220"/>
                    <a:pt x="24790" y="1220"/>
                    <a:pt x="24818" y="1206"/>
                  </a:cubicBezTo>
                  <a:cubicBezTo>
                    <a:pt x="25386" y="1191"/>
                    <a:pt x="25968" y="1120"/>
                    <a:pt x="26536" y="1021"/>
                  </a:cubicBezTo>
                  <a:cubicBezTo>
                    <a:pt x="26550" y="1092"/>
                    <a:pt x="26593" y="1163"/>
                    <a:pt x="26650" y="1206"/>
                  </a:cubicBezTo>
                  <a:cubicBezTo>
                    <a:pt x="26860" y="1367"/>
                    <a:pt x="27111" y="1451"/>
                    <a:pt x="27368" y="1451"/>
                  </a:cubicBezTo>
                  <a:cubicBezTo>
                    <a:pt x="27562" y="1451"/>
                    <a:pt x="27758" y="1403"/>
                    <a:pt x="27942" y="1305"/>
                  </a:cubicBezTo>
                  <a:cubicBezTo>
                    <a:pt x="28371" y="1384"/>
                    <a:pt x="28801" y="1427"/>
                    <a:pt x="29237" y="1427"/>
                  </a:cubicBezTo>
                  <a:cubicBezTo>
                    <a:pt x="29349" y="1427"/>
                    <a:pt x="29461" y="1424"/>
                    <a:pt x="29575" y="1418"/>
                  </a:cubicBezTo>
                  <a:cubicBezTo>
                    <a:pt x="29595" y="1439"/>
                    <a:pt x="29631" y="1452"/>
                    <a:pt x="29666" y="1452"/>
                  </a:cubicBezTo>
                  <a:cubicBezTo>
                    <a:pt x="29678" y="1452"/>
                    <a:pt x="29691" y="1451"/>
                    <a:pt x="29702" y="1447"/>
                  </a:cubicBezTo>
                  <a:cubicBezTo>
                    <a:pt x="29759" y="1433"/>
                    <a:pt x="29816" y="1418"/>
                    <a:pt x="29873" y="1390"/>
                  </a:cubicBezTo>
                  <a:cubicBezTo>
                    <a:pt x="30258" y="1639"/>
                    <a:pt x="30697" y="1771"/>
                    <a:pt x="31147" y="1771"/>
                  </a:cubicBezTo>
                  <a:cubicBezTo>
                    <a:pt x="31261" y="1771"/>
                    <a:pt x="31376" y="1762"/>
                    <a:pt x="31491" y="1745"/>
                  </a:cubicBezTo>
                  <a:cubicBezTo>
                    <a:pt x="31747" y="1731"/>
                    <a:pt x="31988" y="1631"/>
                    <a:pt x="32201" y="1489"/>
                  </a:cubicBezTo>
                  <a:cubicBezTo>
                    <a:pt x="32329" y="1489"/>
                    <a:pt x="32457" y="1475"/>
                    <a:pt x="32585" y="1475"/>
                  </a:cubicBezTo>
                  <a:cubicBezTo>
                    <a:pt x="32613" y="1504"/>
                    <a:pt x="32670" y="1518"/>
                    <a:pt x="32712" y="1518"/>
                  </a:cubicBezTo>
                  <a:cubicBezTo>
                    <a:pt x="32798" y="1560"/>
                    <a:pt x="32897" y="1603"/>
                    <a:pt x="32996" y="1646"/>
                  </a:cubicBezTo>
                  <a:cubicBezTo>
                    <a:pt x="33025" y="1674"/>
                    <a:pt x="33053" y="1674"/>
                    <a:pt x="33096" y="1674"/>
                  </a:cubicBezTo>
                  <a:cubicBezTo>
                    <a:pt x="33238" y="1717"/>
                    <a:pt x="33380" y="1745"/>
                    <a:pt x="33522" y="1759"/>
                  </a:cubicBezTo>
                  <a:cubicBezTo>
                    <a:pt x="33533" y="1761"/>
                    <a:pt x="33544" y="1762"/>
                    <a:pt x="33555" y="1762"/>
                  </a:cubicBezTo>
                  <a:cubicBezTo>
                    <a:pt x="33628" y="1762"/>
                    <a:pt x="33697" y="1722"/>
                    <a:pt x="33735" y="1660"/>
                  </a:cubicBezTo>
                  <a:cubicBezTo>
                    <a:pt x="33908" y="1707"/>
                    <a:pt x="34098" y="1727"/>
                    <a:pt x="34297" y="1727"/>
                  </a:cubicBezTo>
                  <a:cubicBezTo>
                    <a:pt x="34942" y="1727"/>
                    <a:pt x="35676" y="1515"/>
                    <a:pt x="36219" y="1319"/>
                  </a:cubicBezTo>
                  <a:cubicBezTo>
                    <a:pt x="36446" y="1333"/>
                    <a:pt x="36688" y="1362"/>
                    <a:pt x="36915" y="1362"/>
                  </a:cubicBezTo>
                  <a:cubicBezTo>
                    <a:pt x="36943" y="1362"/>
                    <a:pt x="36986" y="1362"/>
                    <a:pt x="37014" y="1333"/>
                  </a:cubicBezTo>
                  <a:cubicBezTo>
                    <a:pt x="37128" y="1347"/>
                    <a:pt x="37238" y="1355"/>
                    <a:pt x="37348" y="1355"/>
                  </a:cubicBezTo>
                  <a:cubicBezTo>
                    <a:pt x="37458" y="1355"/>
                    <a:pt x="37568" y="1347"/>
                    <a:pt x="37682" y="1333"/>
                  </a:cubicBezTo>
                  <a:cubicBezTo>
                    <a:pt x="37923" y="1291"/>
                    <a:pt x="38477" y="1191"/>
                    <a:pt x="38562" y="879"/>
                  </a:cubicBezTo>
                  <a:lnTo>
                    <a:pt x="38619" y="879"/>
                  </a:lnTo>
                  <a:cubicBezTo>
                    <a:pt x="38860" y="836"/>
                    <a:pt x="38803" y="481"/>
                    <a:pt x="38576" y="481"/>
                  </a:cubicBezTo>
                  <a:lnTo>
                    <a:pt x="38306" y="481"/>
                  </a:lnTo>
                  <a:cubicBezTo>
                    <a:pt x="38207" y="460"/>
                    <a:pt x="38104" y="449"/>
                    <a:pt x="37999" y="449"/>
                  </a:cubicBezTo>
                  <a:cubicBezTo>
                    <a:pt x="37895" y="449"/>
                    <a:pt x="37788" y="460"/>
                    <a:pt x="37682" y="481"/>
                  </a:cubicBezTo>
                  <a:cubicBezTo>
                    <a:pt x="37540" y="496"/>
                    <a:pt x="37412" y="510"/>
                    <a:pt x="37270" y="552"/>
                  </a:cubicBezTo>
                  <a:cubicBezTo>
                    <a:pt x="36986" y="567"/>
                    <a:pt x="36702" y="609"/>
                    <a:pt x="36418" y="638"/>
                  </a:cubicBezTo>
                  <a:lnTo>
                    <a:pt x="36361" y="623"/>
                  </a:lnTo>
                  <a:cubicBezTo>
                    <a:pt x="36333" y="609"/>
                    <a:pt x="36301" y="602"/>
                    <a:pt x="36271" y="602"/>
                  </a:cubicBezTo>
                  <a:cubicBezTo>
                    <a:pt x="36241" y="602"/>
                    <a:pt x="36212" y="609"/>
                    <a:pt x="36191" y="623"/>
                  </a:cubicBezTo>
                  <a:cubicBezTo>
                    <a:pt x="35925" y="573"/>
                    <a:pt x="35658" y="548"/>
                    <a:pt x="35393" y="548"/>
                  </a:cubicBezTo>
                  <a:cubicBezTo>
                    <a:pt x="34906" y="548"/>
                    <a:pt x="34426" y="633"/>
                    <a:pt x="33976" y="808"/>
                  </a:cubicBezTo>
                  <a:lnTo>
                    <a:pt x="33337" y="822"/>
                  </a:lnTo>
                  <a:cubicBezTo>
                    <a:pt x="33316" y="815"/>
                    <a:pt x="33287" y="812"/>
                    <a:pt x="33259" y="812"/>
                  </a:cubicBezTo>
                  <a:cubicBezTo>
                    <a:pt x="33231" y="812"/>
                    <a:pt x="33202" y="815"/>
                    <a:pt x="33181" y="822"/>
                  </a:cubicBezTo>
                  <a:lnTo>
                    <a:pt x="33039" y="822"/>
                  </a:lnTo>
                  <a:cubicBezTo>
                    <a:pt x="32801" y="661"/>
                    <a:pt x="32494" y="506"/>
                    <a:pt x="32236" y="506"/>
                  </a:cubicBezTo>
                  <a:cubicBezTo>
                    <a:pt x="32108" y="506"/>
                    <a:pt x="31992" y="544"/>
                    <a:pt x="31903" y="638"/>
                  </a:cubicBezTo>
                  <a:cubicBezTo>
                    <a:pt x="31718" y="652"/>
                    <a:pt x="31562" y="666"/>
                    <a:pt x="31392" y="680"/>
                  </a:cubicBezTo>
                  <a:lnTo>
                    <a:pt x="31222" y="680"/>
                  </a:lnTo>
                  <a:cubicBezTo>
                    <a:pt x="30980" y="680"/>
                    <a:pt x="30739" y="723"/>
                    <a:pt x="30512" y="780"/>
                  </a:cubicBezTo>
                  <a:lnTo>
                    <a:pt x="30114" y="822"/>
                  </a:lnTo>
                  <a:cubicBezTo>
                    <a:pt x="29929" y="822"/>
                    <a:pt x="29731" y="822"/>
                    <a:pt x="29546" y="808"/>
                  </a:cubicBezTo>
                  <a:cubicBezTo>
                    <a:pt x="29101" y="599"/>
                    <a:pt x="28609" y="489"/>
                    <a:pt x="28115" y="489"/>
                  </a:cubicBezTo>
                  <a:cubicBezTo>
                    <a:pt x="27837" y="489"/>
                    <a:pt x="27559" y="524"/>
                    <a:pt x="27289" y="595"/>
                  </a:cubicBezTo>
                  <a:cubicBezTo>
                    <a:pt x="27189" y="595"/>
                    <a:pt x="27090" y="623"/>
                    <a:pt x="26990" y="638"/>
                  </a:cubicBezTo>
                  <a:cubicBezTo>
                    <a:pt x="26948" y="652"/>
                    <a:pt x="26920" y="666"/>
                    <a:pt x="26891" y="694"/>
                  </a:cubicBezTo>
                  <a:cubicBezTo>
                    <a:pt x="26891" y="666"/>
                    <a:pt x="26877" y="652"/>
                    <a:pt x="26863" y="638"/>
                  </a:cubicBezTo>
                  <a:cubicBezTo>
                    <a:pt x="26532" y="165"/>
                    <a:pt x="25965" y="1"/>
                    <a:pt x="2534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33"/>
            <p:cNvSpPr/>
            <p:nvPr/>
          </p:nvSpPr>
          <p:spPr>
            <a:xfrm>
              <a:off x="1150700" y="976375"/>
              <a:ext cx="1308725" cy="35850"/>
            </a:xfrm>
            <a:custGeom>
              <a:avLst/>
              <a:gdLst/>
              <a:ahLst/>
              <a:cxnLst/>
              <a:rect l="l" t="t" r="r" b="b"/>
              <a:pathLst>
                <a:path w="52349" h="1434" extrusionOk="0">
                  <a:moveTo>
                    <a:pt x="38563" y="0"/>
                  </a:moveTo>
                  <a:cubicBezTo>
                    <a:pt x="38201" y="0"/>
                    <a:pt x="37839" y="46"/>
                    <a:pt x="37483" y="138"/>
                  </a:cubicBezTo>
                  <a:cubicBezTo>
                    <a:pt x="37341" y="138"/>
                    <a:pt x="37185" y="152"/>
                    <a:pt x="37043" y="180"/>
                  </a:cubicBezTo>
                  <a:cubicBezTo>
                    <a:pt x="36972" y="194"/>
                    <a:pt x="36915" y="237"/>
                    <a:pt x="36887" y="308"/>
                  </a:cubicBezTo>
                  <a:cubicBezTo>
                    <a:pt x="36543" y="86"/>
                    <a:pt x="36168" y="2"/>
                    <a:pt x="35784" y="2"/>
                  </a:cubicBezTo>
                  <a:cubicBezTo>
                    <a:pt x="35135" y="2"/>
                    <a:pt x="34460" y="241"/>
                    <a:pt x="33863" y="464"/>
                  </a:cubicBezTo>
                  <a:cubicBezTo>
                    <a:pt x="33820" y="464"/>
                    <a:pt x="33777" y="478"/>
                    <a:pt x="33749" y="507"/>
                  </a:cubicBezTo>
                  <a:lnTo>
                    <a:pt x="33295" y="507"/>
                  </a:lnTo>
                  <a:cubicBezTo>
                    <a:pt x="32973" y="420"/>
                    <a:pt x="32641" y="377"/>
                    <a:pt x="32310" y="377"/>
                  </a:cubicBezTo>
                  <a:cubicBezTo>
                    <a:pt x="31939" y="377"/>
                    <a:pt x="31567" y="430"/>
                    <a:pt x="31208" y="535"/>
                  </a:cubicBezTo>
                  <a:lnTo>
                    <a:pt x="30597" y="549"/>
                  </a:lnTo>
                  <a:cubicBezTo>
                    <a:pt x="30398" y="280"/>
                    <a:pt x="30086" y="223"/>
                    <a:pt x="29688" y="223"/>
                  </a:cubicBezTo>
                  <a:cubicBezTo>
                    <a:pt x="29639" y="222"/>
                    <a:pt x="29589" y="221"/>
                    <a:pt x="29539" y="221"/>
                  </a:cubicBezTo>
                  <a:cubicBezTo>
                    <a:pt x="28895" y="221"/>
                    <a:pt x="28263" y="307"/>
                    <a:pt x="27644" y="478"/>
                  </a:cubicBezTo>
                  <a:lnTo>
                    <a:pt x="27260" y="436"/>
                  </a:lnTo>
                  <a:cubicBezTo>
                    <a:pt x="27044" y="393"/>
                    <a:pt x="26826" y="372"/>
                    <a:pt x="26609" y="372"/>
                  </a:cubicBezTo>
                  <a:cubicBezTo>
                    <a:pt x="26114" y="372"/>
                    <a:pt x="25623" y="480"/>
                    <a:pt x="25159" y="677"/>
                  </a:cubicBezTo>
                  <a:cubicBezTo>
                    <a:pt x="25031" y="663"/>
                    <a:pt x="24904" y="663"/>
                    <a:pt x="24762" y="649"/>
                  </a:cubicBezTo>
                  <a:cubicBezTo>
                    <a:pt x="24733" y="606"/>
                    <a:pt x="24676" y="564"/>
                    <a:pt x="24620" y="549"/>
                  </a:cubicBezTo>
                  <a:cubicBezTo>
                    <a:pt x="24116" y="393"/>
                    <a:pt x="23565" y="301"/>
                    <a:pt x="23017" y="301"/>
                  </a:cubicBezTo>
                  <a:cubicBezTo>
                    <a:pt x="22469" y="301"/>
                    <a:pt x="21922" y="393"/>
                    <a:pt x="21425" y="606"/>
                  </a:cubicBezTo>
                  <a:cubicBezTo>
                    <a:pt x="21397" y="549"/>
                    <a:pt x="21340" y="521"/>
                    <a:pt x="21283" y="493"/>
                  </a:cubicBezTo>
                  <a:cubicBezTo>
                    <a:pt x="20726" y="302"/>
                    <a:pt x="20057" y="169"/>
                    <a:pt x="19397" y="169"/>
                  </a:cubicBezTo>
                  <a:cubicBezTo>
                    <a:pt x="18880" y="169"/>
                    <a:pt x="18367" y="250"/>
                    <a:pt x="17918" y="450"/>
                  </a:cubicBezTo>
                  <a:cubicBezTo>
                    <a:pt x="17876" y="407"/>
                    <a:pt x="17833" y="379"/>
                    <a:pt x="17790" y="365"/>
                  </a:cubicBezTo>
                  <a:cubicBezTo>
                    <a:pt x="17301" y="237"/>
                    <a:pt x="16803" y="173"/>
                    <a:pt x="16303" y="173"/>
                  </a:cubicBezTo>
                  <a:cubicBezTo>
                    <a:pt x="16136" y="173"/>
                    <a:pt x="15969" y="180"/>
                    <a:pt x="15803" y="194"/>
                  </a:cubicBezTo>
                  <a:cubicBezTo>
                    <a:pt x="15398" y="230"/>
                    <a:pt x="15083" y="465"/>
                    <a:pt x="14708" y="465"/>
                  </a:cubicBezTo>
                  <a:cubicBezTo>
                    <a:pt x="14635" y="465"/>
                    <a:pt x="14560" y="457"/>
                    <a:pt x="14482" y="436"/>
                  </a:cubicBezTo>
                  <a:cubicBezTo>
                    <a:pt x="14156" y="351"/>
                    <a:pt x="13872" y="166"/>
                    <a:pt x="13559" y="81"/>
                  </a:cubicBezTo>
                  <a:cubicBezTo>
                    <a:pt x="13386" y="31"/>
                    <a:pt x="13215" y="11"/>
                    <a:pt x="13043" y="11"/>
                  </a:cubicBezTo>
                  <a:cubicBezTo>
                    <a:pt x="12286" y="11"/>
                    <a:pt x="11541" y="407"/>
                    <a:pt x="10777" y="407"/>
                  </a:cubicBezTo>
                  <a:cubicBezTo>
                    <a:pt x="10343" y="407"/>
                    <a:pt x="9929" y="385"/>
                    <a:pt x="9520" y="385"/>
                  </a:cubicBezTo>
                  <a:cubicBezTo>
                    <a:pt x="8952" y="385"/>
                    <a:pt x="8395" y="428"/>
                    <a:pt x="7809" y="635"/>
                  </a:cubicBezTo>
                  <a:lnTo>
                    <a:pt x="7752" y="635"/>
                  </a:lnTo>
                  <a:cubicBezTo>
                    <a:pt x="7752" y="549"/>
                    <a:pt x="7681" y="478"/>
                    <a:pt x="7610" y="450"/>
                  </a:cubicBezTo>
                  <a:cubicBezTo>
                    <a:pt x="7210" y="340"/>
                    <a:pt x="6769" y="290"/>
                    <a:pt x="6319" y="290"/>
                  </a:cubicBezTo>
                  <a:cubicBezTo>
                    <a:pt x="5605" y="290"/>
                    <a:pt x="4867" y="417"/>
                    <a:pt x="4231" y="635"/>
                  </a:cubicBezTo>
                  <a:lnTo>
                    <a:pt x="3919" y="635"/>
                  </a:lnTo>
                  <a:cubicBezTo>
                    <a:pt x="3890" y="592"/>
                    <a:pt x="3848" y="564"/>
                    <a:pt x="3805" y="549"/>
                  </a:cubicBezTo>
                  <a:cubicBezTo>
                    <a:pt x="3120" y="355"/>
                    <a:pt x="2355" y="201"/>
                    <a:pt x="1605" y="201"/>
                  </a:cubicBezTo>
                  <a:cubicBezTo>
                    <a:pt x="1096" y="201"/>
                    <a:pt x="593" y="272"/>
                    <a:pt x="128" y="450"/>
                  </a:cubicBezTo>
                  <a:cubicBezTo>
                    <a:pt x="0" y="493"/>
                    <a:pt x="14" y="706"/>
                    <a:pt x="171" y="706"/>
                  </a:cubicBezTo>
                  <a:lnTo>
                    <a:pt x="497" y="706"/>
                  </a:lnTo>
                  <a:cubicBezTo>
                    <a:pt x="511" y="748"/>
                    <a:pt x="540" y="791"/>
                    <a:pt x="568" y="805"/>
                  </a:cubicBezTo>
                  <a:cubicBezTo>
                    <a:pt x="1034" y="1075"/>
                    <a:pt x="1816" y="1290"/>
                    <a:pt x="2525" y="1290"/>
                  </a:cubicBezTo>
                  <a:cubicBezTo>
                    <a:pt x="2896" y="1290"/>
                    <a:pt x="3248" y="1231"/>
                    <a:pt x="3521" y="1089"/>
                  </a:cubicBezTo>
                  <a:cubicBezTo>
                    <a:pt x="3876" y="1117"/>
                    <a:pt x="4231" y="1146"/>
                    <a:pt x="4586" y="1160"/>
                  </a:cubicBezTo>
                  <a:cubicBezTo>
                    <a:pt x="5095" y="1301"/>
                    <a:pt x="5724" y="1398"/>
                    <a:pt x="6345" y="1398"/>
                  </a:cubicBezTo>
                  <a:cubicBezTo>
                    <a:pt x="6852" y="1398"/>
                    <a:pt x="7354" y="1334"/>
                    <a:pt x="7781" y="1174"/>
                  </a:cubicBezTo>
                  <a:lnTo>
                    <a:pt x="8306" y="1146"/>
                  </a:lnTo>
                  <a:cubicBezTo>
                    <a:pt x="8320" y="1188"/>
                    <a:pt x="8349" y="1217"/>
                    <a:pt x="8377" y="1217"/>
                  </a:cubicBezTo>
                  <a:cubicBezTo>
                    <a:pt x="8757" y="1360"/>
                    <a:pt x="9152" y="1433"/>
                    <a:pt x="9550" y="1433"/>
                  </a:cubicBezTo>
                  <a:cubicBezTo>
                    <a:pt x="9821" y="1433"/>
                    <a:pt x="10094" y="1399"/>
                    <a:pt x="10365" y="1330"/>
                  </a:cubicBezTo>
                  <a:cubicBezTo>
                    <a:pt x="10823" y="1188"/>
                    <a:pt x="11164" y="963"/>
                    <a:pt x="11607" y="963"/>
                  </a:cubicBezTo>
                  <a:cubicBezTo>
                    <a:pt x="11740" y="963"/>
                    <a:pt x="11883" y="983"/>
                    <a:pt x="12040" y="1032"/>
                  </a:cubicBezTo>
                  <a:cubicBezTo>
                    <a:pt x="12296" y="1132"/>
                    <a:pt x="12551" y="1217"/>
                    <a:pt x="12807" y="1273"/>
                  </a:cubicBezTo>
                  <a:cubicBezTo>
                    <a:pt x="12856" y="1281"/>
                    <a:pt x="12906" y="1284"/>
                    <a:pt x="12955" y="1284"/>
                  </a:cubicBezTo>
                  <a:cubicBezTo>
                    <a:pt x="13286" y="1284"/>
                    <a:pt x="13607" y="1135"/>
                    <a:pt x="13928" y="1061"/>
                  </a:cubicBezTo>
                  <a:cubicBezTo>
                    <a:pt x="14045" y="1031"/>
                    <a:pt x="14144" y="1017"/>
                    <a:pt x="14234" y="1017"/>
                  </a:cubicBezTo>
                  <a:cubicBezTo>
                    <a:pt x="14485" y="1017"/>
                    <a:pt x="14665" y="1120"/>
                    <a:pt x="14937" y="1245"/>
                  </a:cubicBezTo>
                  <a:cubicBezTo>
                    <a:pt x="15242" y="1393"/>
                    <a:pt x="15540" y="1423"/>
                    <a:pt x="15870" y="1423"/>
                  </a:cubicBezTo>
                  <a:cubicBezTo>
                    <a:pt x="15985" y="1423"/>
                    <a:pt x="16104" y="1419"/>
                    <a:pt x="16229" y="1415"/>
                  </a:cubicBezTo>
                  <a:cubicBezTo>
                    <a:pt x="16882" y="1401"/>
                    <a:pt x="17535" y="1302"/>
                    <a:pt x="18160" y="1117"/>
                  </a:cubicBezTo>
                  <a:cubicBezTo>
                    <a:pt x="18188" y="1146"/>
                    <a:pt x="18230" y="1174"/>
                    <a:pt x="18287" y="1174"/>
                  </a:cubicBezTo>
                  <a:cubicBezTo>
                    <a:pt x="18666" y="1247"/>
                    <a:pt x="19050" y="1283"/>
                    <a:pt x="19435" y="1283"/>
                  </a:cubicBezTo>
                  <a:cubicBezTo>
                    <a:pt x="19874" y="1283"/>
                    <a:pt x="20313" y="1236"/>
                    <a:pt x="20744" y="1146"/>
                  </a:cubicBezTo>
                  <a:cubicBezTo>
                    <a:pt x="20766" y="1190"/>
                    <a:pt x="20814" y="1226"/>
                    <a:pt x="20861" y="1226"/>
                  </a:cubicBezTo>
                  <a:cubicBezTo>
                    <a:pt x="20874" y="1226"/>
                    <a:pt x="20887" y="1223"/>
                    <a:pt x="20900" y="1217"/>
                  </a:cubicBezTo>
                  <a:lnTo>
                    <a:pt x="21255" y="1103"/>
                  </a:lnTo>
                  <a:cubicBezTo>
                    <a:pt x="21668" y="1287"/>
                    <a:pt x="22152" y="1358"/>
                    <a:pt x="22648" y="1358"/>
                  </a:cubicBezTo>
                  <a:cubicBezTo>
                    <a:pt x="23259" y="1358"/>
                    <a:pt x="23888" y="1251"/>
                    <a:pt x="24421" y="1117"/>
                  </a:cubicBezTo>
                  <a:lnTo>
                    <a:pt x="24605" y="1117"/>
                  </a:lnTo>
                  <a:cubicBezTo>
                    <a:pt x="24904" y="1267"/>
                    <a:pt x="25247" y="1328"/>
                    <a:pt x="25601" y="1328"/>
                  </a:cubicBezTo>
                  <a:cubicBezTo>
                    <a:pt x="26122" y="1328"/>
                    <a:pt x="26668" y="1195"/>
                    <a:pt x="27133" y="1018"/>
                  </a:cubicBezTo>
                  <a:lnTo>
                    <a:pt x="27445" y="1004"/>
                  </a:lnTo>
                  <a:cubicBezTo>
                    <a:pt x="28169" y="1100"/>
                    <a:pt x="28893" y="1147"/>
                    <a:pt x="29623" y="1147"/>
                  </a:cubicBezTo>
                  <a:cubicBezTo>
                    <a:pt x="29867" y="1147"/>
                    <a:pt x="30111" y="1142"/>
                    <a:pt x="30356" y="1132"/>
                  </a:cubicBezTo>
                  <a:cubicBezTo>
                    <a:pt x="30366" y="1175"/>
                    <a:pt x="30402" y="1193"/>
                    <a:pt x="30444" y="1193"/>
                  </a:cubicBezTo>
                  <a:cubicBezTo>
                    <a:pt x="30457" y="1193"/>
                    <a:pt x="30470" y="1192"/>
                    <a:pt x="30483" y="1188"/>
                  </a:cubicBezTo>
                  <a:lnTo>
                    <a:pt x="30711" y="1117"/>
                  </a:lnTo>
                  <a:cubicBezTo>
                    <a:pt x="31241" y="1212"/>
                    <a:pt x="31785" y="1303"/>
                    <a:pt x="32325" y="1303"/>
                  </a:cubicBezTo>
                  <a:cubicBezTo>
                    <a:pt x="32753" y="1303"/>
                    <a:pt x="33178" y="1246"/>
                    <a:pt x="33593" y="1089"/>
                  </a:cubicBezTo>
                  <a:cubicBezTo>
                    <a:pt x="33635" y="1061"/>
                    <a:pt x="33692" y="1032"/>
                    <a:pt x="33721" y="990"/>
                  </a:cubicBezTo>
                  <a:cubicBezTo>
                    <a:pt x="33735" y="990"/>
                    <a:pt x="33763" y="1004"/>
                    <a:pt x="33777" y="1004"/>
                  </a:cubicBezTo>
                  <a:cubicBezTo>
                    <a:pt x="34139" y="1083"/>
                    <a:pt x="34505" y="1121"/>
                    <a:pt x="34870" y="1121"/>
                  </a:cubicBezTo>
                  <a:cubicBezTo>
                    <a:pt x="35422" y="1121"/>
                    <a:pt x="35973" y="1033"/>
                    <a:pt x="36503" y="862"/>
                  </a:cubicBezTo>
                  <a:lnTo>
                    <a:pt x="37398" y="876"/>
                  </a:lnTo>
                  <a:lnTo>
                    <a:pt x="37668" y="876"/>
                  </a:lnTo>
                  <a:cubicBezTo>
                    <a:pt x="38019" y="938"/>
                    <a:pt x="38375" y="971"/>
                    <a:pt x="38730" y="971"/>
                  </a:cubicBezTo>
                  <a:cubicBezTo>
                    <a:pt x="39020" y="971"/>
                    <a:pt x="39311" y="949"/>
                    <a:pt x="39599" y="904"/>
                  </a:cubicBezTo>
                  <a:lnTo>
                    <a:pt x="39684" y="904"/>
                  </a:lnTo>
                  <a:cubicBezTo>
                    <a:pt x="40181" y="919"/>
                    <a:pt x="40649" y="975"/>
                    <a:pt x="41104" y="1018"/>
                  </a:cubicBezTo>
                  <a:cubicBezTo>
                    <a:pt x="41302" y="1059"/>
                    <a:pt x="41505" y="1081"/>
                    <a:pt x="41711" y="1081"/>
                  </a:cubicBezTo>
                  <a:cubicBezTo>
                    <a:pt x="41858" y="1081"/>
                    <a:pt x="42006" y="1070"/>
                    <a:pt x="42154" y="1046"/>
                  </a:cubicBezTo>
                  <a:cubicBezTo>
                    <a:pt x="42410" y="1032"/>
                    <a:pt x="42651" y="1004"/>
                    <a:pt x="42907" y="947"/>
                  </a:cubicBezTo>
                  <a:cubicBezTo>
                    <a:pt x="43205" y="876"/>
                    <a:pt x="43489" y="819"/>
                    <a:pt x="43773" y="777"/>
                  </a:cubicBezTo>
                  <a:cubicBezTo>
                    <a:pt x="43801" y="791"/>
                    <a:pt x="43830" y="805"/>
                    <a:pt x="43858" y="819"/>
                  </a:cubicBezTo>
                  <a:cubicBezTo>
                    <a:pt x="44426" y="961"/>
                    <a:pt x="44994" y="1061"/>
                    <a:pt x="45562" y="1132"/>
                  </a:cubicBezTo>
                  <a:cubicBezTo>
                    <a:pt x="45600" y="1169"/>
                    <a:pt x="45650" y="1188"/>
                    <a:pt x="45705" y="1188"/>
                  </a:cubicBezTo>
                  <a:cubicBezTo>
                    <a:pt x="45732" y="1188"/>
                    <a:pt x="45761" y="1184"/>
                    <a:pt x="45789" y="1174"/>
                  </a:cubicBezTo>
                  <a:lnTo>
                    <a:pt x="45817" y="1160"/>
                  </a:lnTo>
                  <a:cubicBezTo>
                    <a:pt x="46037" y="1179"/>
                    <a:pt x="46255" y="1192"/>
                    <a:pt x="46461" y="1192"/>
                  </a:cubicBezTo>
                  <a:cubicBezTo>
                    <a:pt x="47004" y="1192"/>
                    <a:pt x="47468" y="1109"/>
                    <a:pt x="47663" y="862"/>
                  </a:cubicBezTo>
                  <a:cubicBezTo>
                    <a:pt x="47720" y="833"/>
                    <a:pt x="47777" y="805"/>
                    <a:pt x="47819" y="762"/>
                  </a:cubicBezTo>
                  <a:cubicBezTo>
                    <a:pt x="48600" y="917"/>
                    <a:pt x="49389" y="996"/>
                    <a:pt x="50179" y="996"/>
                  </a:cubicBezTo>
                  <a:cubicBezTo>
                    <a:pt x="50481" y="996"/>
                    <a:pt x="50783" y="985"/>
                    <a:pt x="51085" y="961"/>
                  </a:cubicBezTo>
                  <a:cubicBezTo>
                    <a:pt x="51113" y="961"/>
                    <a:pt x="51142" y="961"/>
                    <a:pt x="51170" y="947"/>
                  </a:cubicBezTo>
                  <a:cubicBezTo>
                    <a:pt x="51213" y="975"/>
                    <a:pt x="51255" y="1004"/>
                    <a:pt x="51312" y="1004"/>
                  </a:cubicBezTo>
                  <a:cubicBezTo>
                    <a:pt x="51523" y="1021"/>
                    <a:pt x="51739" y="1033"/>
                    <a:pt x="51953" y="1033"/>
                  </a:cubicBezTo>
                  <a:cubicBezTo>
                    <a:pt x="52086" y="1033"/>
                    <a:pt x="52218" y="1029"/>
                    <a:pt x="52348" y="1018"/>
                  </a:cubicBezTo>
                  <a:lnTo>
                    <a:pt x="52348" y="123"/>
                  </a:lnTo>
                  <a:cubicBezTo>
                    <a:pt x="52274" y="116"/>
                    <a:pt x="52200" y="113"/>
                    <a:pt x="52125" y="113"/>
                  </a:cubicBezTo>
                  <a:cubicBezTo>
                    <a:pt x="51757" y="113"/>
                    <a:pt x="51387" y="199"/>
                    <a:pt x="51056" y="365"/>
                  </a:cubicBezTo>
                  <a:cubicBezTo>
                    <a:pt x="50784" y="183"/>
                    <a:pt x="50457" y="147"/>
                    <a:pt x="50133" y="147"/>
                  </a:cubicBezTo>
                  <a:cubicBezTo>
                    <a:pt x="50052" y="147"/>
                    <a:pt x="49972" y="149"/>
                    <a:pt x="49892" y="152"/>
                  </a:cubicBezTo>
                  <a:cubicBezTo>
                    <a:pt x="49353" y="152"/>
                    <a:pt x="48813" y="194"/>
                    <a:pt x="48274" y="265"/>
                  </a:cubicBezTo>
                  <a:cubicBezTo>
                    <a:pt x="48231" y="237"/>
                    <a:pt x="48174" y="223"/>
                    <a:pt x="48117" y="223"/>
                  </a:cubicBezTo>
                  <a:lnTo>
                    <a:pt x="47890" y="223"/>
                  </a:lnTo>
                  <a:cubicBezTo>
                    <a:pt x="47812" y="95"/>
                    <a:pt x="47672" y="22"/>
                    <a:pt x="47532" y="22"/>
                  </a:cubicBezTo>
                  <a:cubicBezTo>
                    <a:pt x="47470" y="22"/>
                    <a:pt x="47407" y="36"/>
                    <a:pt x="47351" y="67"/>
                  </a:cubicBezTo>
                  <a:cubicBezTo>
                    <a:pt x="47202" y="23"/>
                    <a:pt x="47032" y="8"/>
                    <a:pt x="46865" y="8"/>
                  </a:cubicBezTo>
                  <a:cubicBezTo>
                    <a:pt x="46601" y="8"/>
                    <a:pt x="46343" y="44"/>
                    <a:pt x="46186" y="52"/>
                  </a:cubicBezTo>
                  <a:cubicBezTo>
                    <a:pt x="45434" y="52"/>
                    <a:pt x="44696" y="138"/>
                    <a:pt x="43957" y="294"/>
                  </a:cubicBezTo>
                  <a:lnTo>
                    <a:pt x="43929" y="294"/>
                  </a:lnTo>
                  <a:cubicBezTo>
                    <a:pt x="43872" y="294"/>
                    <a:pt x="43830" y="308"/>
                    <a:pt x="43787" y="336"/>
                  </a:cubicBezTo>
                  <a:lnTo>
                    <a:pt x="43247" y="365"/>
                  </a:lnTo>
                  <a:cubicBezTo>
                    <a:pt x="43219" y="336"/>
                    <a:pt x="43191" y="322"/>
                    <a:pt x="43162" y="308"/>
                  </a:cubicBezTo>
                  <a:cubicBezTo>
                    <a:pt x="42799" y="219"/>
                    <a:pt x="42427" y="173"/>
                    <a:pt x="42055" y="173"/>
                  </a:cubicBezTo>
                  <a:cubicBezTo>
                    <a:pt x="41656" y="173"/>
                    <a:pt x="41259" y="226"/>
                    <a:pt x="40876" y="336"/>
                  </a:cubicBezTo>
                  <a:cubicBezTo>
                    <a:pt x="40777" y="308"/>
                    <a:pt x="40692" y="294"/>
                    <a:pt x="40607" y="280"/>
                  </a:cubicBezTo>
                  <a:cubicBezTo>
                    <a:pt x="40588" y="276"/>
                    <a:pt x="40570" y="274"/>
                    <a:pt x="40553" y="274"/>
                  </a:cubicBezTo>
                  <a:cubicBezTo>
                    <a:pt x="40434" y="274"/>
                    <a:pt x="40335" y="355"/>
                    <a:pt x="40323" y="478"/>
                  </a:cubicBezTo>
                  <a:lnTo>
                    <a:pt x="40294" y="478"/>
                  </a:lnTo>
                  <a:cubicBezTo>
                    <a:pt x="40266" y="393"/>
                    <a:pt x="40209" y="322"/>
                    <a:pt x="40124" y="294"/>
                  </a:cubicBezTo>
                  <a:cubicBezTo>
                    <a:pt x="39625" y="99"/>
                    <a:pt x="39095" y="0"/>
                    <a:pt x="385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33"/>
            <p:cNvSpPr/>
            <p:nvPr/>
          </p:nvSpPr>
          <p:spPr>
            <a:xfrm>
              <a:off x="438200" y="930125"/>
              <a:ext cx="118200" cy="134125"/>
            </a:xfrm>
            <a:custGeom>
              <a:avLst/>
              <a:gdLst/>
              <a:ahLst/>
              <a:cxnLst/>
              <a:rect l="l" t="t" r="r" b="b"/>
              <a:pathLst>
                <a:path w="4728" h="5365" extrusionOk="0">
                  <a:moveTo>
                    <a:pt x="1142" y="0"/>
                  </a:moveTo>
                  <a:cubicBezTo>
                    <a:pt x="1006" y="0"/>
                    <a:pt x="856" y="137"/>
                    <a:pt x="885" y="298"/>
                  </a:cubicBezTo>
                  <a:cubicBezTo>
                    <a:pt x="1027" y="894"/>
                    <a:pt x="1098" y="1519"/>
                    <a:pt x="1098" y="2144"/>
                  </a:cubicBezTo>
                  <a:cubicBezTo>
                    <a:pt x="1041" y="2158"/>
                    <a:pt x="999" y="2215"/>
                    <a:pt x="970" y="2272"/>
                  </a:cubicBezTo>
                  <a:cubicBezTo>
                    <a:pt x="942" y="2357"/>
                    <a:pt x="913" y="2456"/>
                    <a:pt x="885" y="2527"/>
                  </a:cubicBezTo>
                  <a:lnTo>
                    <a:pt x="828" y="2527"/>
                  </a:lnTo>
                  <a:cubicBezTo>
                    <a:pt x="828" y="2513"/>
                    <a:pt x="828" y="2485"/>
                    <a:pt x="814" y="2470"/>
                  </a:cubicBezTo>
                  <a:lnTo>
                    <a:pt x="644" y="3109"/>
                  </a:lnTo>
                  <a:cubicBezTo>
                    <a:pt x="672" y="3123"/>
                    <a:pt x="700" y="3123"/>
                    <a:pt x="729" y="3123"/>
                  </a:cubicBezTo>
                  <a:cubicBezTo>
                    <a:pt x="686" y="3265"/>
                    <a:pt x="672" y="3407"/>
                    <a:pt x="700" y="3549"/>
                  </a:cubicBezTo>
                  <a:cubicBezTo>
                    <a:pt x="459" y="4061"/>
                    <a:pt x="260" y="4586"/>
                    <a:pt x="61" y="5097"/>
                  </a:cubicBezTo>
                  <a:cubicBezTo>
                    <a:pt x="0" y="5255"/>
                    <a:pt x="145" y="5364"/>
                    <a:pt x="278" y="5364"/>
                  </a:cubicBezTo>
                  <a:cubicBezTo>
                    <a:pt x="360" y="5364"/>
                    <a:pt x="437" y="5322"/>
                    <a:pt x="459" y="5225"/>
                  </a:cubicBezTo>
                  <a:cubicBezTo>
                    <a:pt x="658" y="4770"/>
                    <a:pt x="857" y="4288"/>
                    <a:pt x="1041" y="3819"/>
                  </a:cubicBezTo>
                  <a:lnTo>
                    <a:pt x="1212" y="3819"/>
                  </a:lnTo>
                  <a:cubicBezTo>
                    <a:pt x="1272" y="3928"/>
                    <a:pt x="1394" y="3996"/>
                    <a:pt x="1526" y="3996"/>
                  </a:cubicBezTo>
                  <a:cubicBezTo>
                    <a:pt x="1549" y="3996"/>
                    <a:pt x="1572" y="3994"/>
                    <a:pt x="1595" y="3990"/>
                  </a:cubicBezTo>
                  <a:cubicBezTo>
                    <a:pt x="1652" y="4018"/>
                    <a:pt x="1708" y="4032"/>
                    <a:pt x="1765" y="4046"/>
                  </a:cubicBezTo>
                  <a:cubicBezTo>
                    <a:pt x="1821" y="4059"/>
                    <a:pt x="1877" y="4066"/>
                    <a:pt x="1934" y="4066"/>
                  </a:cubicBezTo>
                  <a:cubicBezTo>
                    <a:pt x="2065" y="4066"/>
                    <a:pt x="2195" y="4031"/>
                    <a:pt x="2305" y="3961"/>
                  </a:cubicBezTo>
                  <a:cubicBezTo>
                    <a:pt x="2376" y="3961"/>
                    <a:pt x="2447" y="3947"/>
                    <a:pt x="2504" y="3933"/>
                  </a:cubicBezTo>
                  <a:lnTo>
                    <a:pt x="2575" y="3933"/>
                  </a:lnTo>
                  <a:cubicBezTo>
                    <a:pt x="2617" y="3933"/>
                    <a:pt x="2674" y="3933"/>
                    <a:pt x="2717" y="3919"/>
                  </a:cubicBezTo>
                  <a:cubicBezTo>
                    <a:pt x="2759" y="3933"/>
                    <a:pt x="2788" y="3933"/>
                    <a:pt x="2830" y="3933"/>
                  </a:cubicBezTo>
                  <a:lnTo>
                    <a:pt x="2844" y="3947"/>
                  </a:lnTo>
                  <a:cubicBezTo>
                    <a:pt x="2911" y="3995"/>
                    <a:pt x="2978" y="4015"/>
                    <a:pt x="3045" y="4015"/>
                  </a:cubicBezTo>
                  <a:cubicBezTo>
                    <a:pt x="3234" y="4015"/>
                    <a:pt x="3414" y="3853"/>
                    <a:pt x="3540" y="3706"/>
                  </a:cubicBezTo>
                  <a:lnTo>
                    <a:pt x="3568" y="3677"/>
                  </a:lnTo>
                  <a:cubicBezTo>
                    <a:pt x="3668" y="3890"/>
                    <a:pt x="3767" y="4089"/>
                    <a:pt x="3895" y="4288"/>
                  </a:cubicBezTo>
                  <a:cubicBezTo>
                    <a:pt x="3943" y="4362"/>
                    <a:pt x="4012" y="4393"/>
                    <a:pt x="4080" y="4393"/>
                  </a:cubicBezTo>
                  <a:cubicBezTo>
                    <a:pt x="4232" y="4393"/>
                    <a:pt x="4381" y="4237"/>
                    <a:pt x="4293" y="4061"/>
                  </a:cubicBezTo>
                  <a:cubicBezTo>
                    <a:pt x="4151" y="3833"/>
                    <a:pt x="4009" y="3620"/>
                    <a:pt x="3852" y="3422"/>
                  </a:cubicBezTo>
                  <a:cubicBezTo>
                    <a:pt x="3824" y="3393"/>
                    <a:pt x="3810" y="3379"/>
                    <a:pt x="3796" y="3351"/>
                  </a:cubicBezTo>
                  <a:cubicBezTo>
                    <a:pt x="3810" y="3280"/>
                    <a:pt x="3824" y="3209"/>
                    <a:pt x="3824" y="3138"/>
                  </a:cubicBezTo>
                  <a:lnTo>
                    <a:pt x="4151" y="2428"/>
                  </a:lnTo>
                  <a:lnTo>
                    <a:pt x="4151" y="2428"/>
                  </a:lnTo>
                  <a:cubicBezTo>
                    <a:pt x="4108" y="2442"/>
                    <a:pt x="4065" y="2470"/>
                    <a:pt x="4037" y="2513"/>
                  </a:cubicBezTo>
                  <a:cubicBezTo>
                    <a:pt x="4023" y="2485"/>
                    <a:pt x="3994" y="2456"/>
                    <a:pt x="3966" y="2442"/>
                  </a:cubicBezTo>
                  <a:cubicBezTo>
                    <a:pt x="3952" y="2371"/>
                    <a:pt x="3952" y="2300"/>
                    <a:pt x="3923" y="2229"/>
                  </a:cubicBezTo>
                  <a:cubicBezTo>
                    <a:pt x="3923" y="2215"/>
                    <a:pt x="3923" y="2201"/>
                    <a:pt x="3923" y="2172"/>
                  </a:cubicBezTo>
                  <a:cubicBezTo>
                    <a:pt x="3938" y="2144"/>
                    <a:pt x="3923" y="2101"/>
                    <a:pt x="3881" y="2073"/>
                  </a:cubicBezTo>
                  <a:cubicBezTo>
                    <a:pt x="4136" y="1732"/>
                    <a:pt x="4378" y="1391"/>
                    <a:pt x="4619" y="1036"/>
                  </a:cubicBezTo>
                  <a:cubicBezTo>
                    <a:pt x="4728" y="868"/>
                    <a:pt x="4561" y="700"/>
                    <a:pt x="4402" y="700"/>
                  </a:cubicBezTo>
                  <a:cubicBezTo>
                    <a:pt x="4332" y="700"/>
                    <a:pt x="4265" y="732"/>
                    <a:pt x="4222" y="809"/>
                  </a:cubicBezTo>
                  <a:cubicBezTo>
                    <a:pt x="4009" y="1193"/>
                    <a:pt x="3796" y="1576"/>
                    <a:pt x="3597" y="1959"/>
                  </a:cubicBezTo>
                  <a:lnTo>
                    <a:pt x="3583" y="1959"/>
                  </a:lnTo>
                  <a:cubicBezTo>
                    <a:pt x="3497" y="1897"/>
                    <a:pt x="3394" y="1864"/>
                    <a:pt x="3292" y="1864"/>
                  </a:cubicBezTo>
                  <a:cubicBezTo>
                    <a:pt x="3209" y="1864"/>
                    <a:pt x="3128" y="1886"/>
                    <a:pt x="3057" y="1931"/>
                  </a:cubicBezTo>
                  <a:cubicBezTo>
                    <a:pt x="3011" y="1902"/>
                    <a:pt x="2959" y="1887"/>
                    <a:pt x="2908" y="1887"/>
                  </a:cubicBezTo>
                  <a:cubicBezTo>
                    <a:pt x="2832" y="1887"/>
                    <a:pt x="2759" y="1920"/>
                    <a:pt x="2717" y="1988"/>
                  </a:cubicBezTo>
                  <a:cubicBezTo>
                    <a:pt x="2717" y="1973"/>
                    <a:pt x="2688" y="1945"/>
                    <a:pt x="2688" y="1917"/>
                  </a:cubicBezTo>
                  <a:cubicBezTo>
                    <a:pt x="2639" y="1834"/>
                    <a:pt x="2550" y="1790"/>
                    <a:pt x="2463" y="1790"/>
                  </a:cubicBezTo>
                  <a:cubicBezTo>
                    <a:pt x="2400" y="1790"/>
                    <a:pt x="2338" y="1812"/>
                    <a:pt x="2291" y="1860"/>
                  </a:cubicBezTo>
                  <a:lnTo>
                    <a:pt x="2248" y="1917"/>
                  </a:lnTo>
                  <a:cubicBezTo>
                    <a:pt x="2220" y="1931"/>
                    <a:pt x="2205" y="1931"/>
                    <a:pt x="2191" y="1945"/>
                  </a:cubicBezTo>
                  <a:cubicBezTo>
                    <a:pt x="2139" y="1905"/>
                    <a:pt x="2080" y="1885"/>
                    <a:pt x="2022" y="1885"/>
                  </a:cubicBezTo>
                  <a:cubicBezTo>
                    <a:pt x="1939" y="1885"/>
                    <a:pt x="1858" y="1926"/>
                    <a:pt x="1808" y="2002"/>
                  </a:cubicBezTo>
                  <a:cubicBezTo>
                    <a:pt x="1779" y="2044"/>
                    <a:pt x="1751" y="2087"/>
                    <a:pt x="1723" y="2144"/>
                  </a:cubicBezTo>
                  <a:cubicBezTo>
                    <a:pt x="1723" y="2130"/>
                    <a:pt x="1708" y="2115"/>
                    <a:pt x="1708" y="2087"/>
                  </a:cubicBezTo>
                  <a:cubicBezTo>
                    <a:pt x="1680" y="2030"/>
                    <a:pt x="1637" y="1988"/>
                    <a:pt x="1581" y="1959"/>
                  </a:cubicBezTo>
                  <a:cubicBezTo>
                    <a:pt x="1652" y="1335"/>
                    <a:pt x="1552" y="696"/>
                    <a:pt x="1311" y="114"/>
                  </a:cubicBezTo>
                  <a:cubicBezTo>
                    <a:pt x="1273" y="34"/>
                    <a:pt x="1209" y="0"/>
                    <a:pt x="11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33"/>
            <p:cNvSpPr/>
            <p:nvPr/>
          </p:nvSpPr>
          <p:spPr>
            <a:xfrm>
              <a:off x="873375" y="930125"/>
              <a:ext cx="117850" cy="134125"/>
            </a:xfrm>
            <a:custGeom>
              <a:avLst/>
              <a:gdLst/>
              <a:ahLst/>
              <a:cxnLst/>
              <a:rect l="l" t="t" r="r" b="b"/>
              <a:pathLst>
                <a:path w="4714" h="5365" extrusionOk="0">
                  <a:moveTo>
                    <a:pt x="1138" y="0"/>
                  </a:moveTo>
                  <a:cubicBezTo>
                    <a:pt x="1006" y="0"/>
                    <a:pt x="856" y="137"/>
                    <a:pt x="885" y="298"/>
                  </a:cubicBezTo>
                  <a:cubicBezTo>
                    <a:pt x="1027" y="894"/>
                    <a:pt x="1098" y="1519"/>
                    <a:pt x="1098" y="2144"/>
                  </a:cubicBezTo>
                  <a:cubicBezTo>
                    <a:pt x="1041" y="2158"/>
                    <a:pt x="984" y="2215"/>
                    <a:pt x="970" y="2272"/>
                  </a:cubicBezTo>
                  <a:cubicBezTo>
                    <a:pt x="942" y="2357"/>
                    <a:pt x="913" y="2456"/>
                    <a:pt x="885" y="2527"/>
                  </a:cubicBezTo>
                  <a:lnTo>
                    <a:pt x="828" y="2527"/>
                  </a:lnTo>
                  <a:cubicBezTo>
                    <a:pt x="828" y="2513"/>
                    <a:pt x="828" y="2485"/>
                    <a:pt x="814" y="2470"/>
                  </a:cubicBezTo>
                  <a:lnTo>
                    <a:pt x="643" y="3109"/>
                  </a:lnTo>
                  <a:cubicBezTo>
                    <a:pt x="672" y="3123"/>
                    <a:pt x="700" y="3123"/>
                    <a:pt x="729" y="3123"/>
                  </a:cubicBezTo>
                  <a:cubicBezTo>
                    <a:pt x="686" y="3265"/>
                    <a:pt x="672" y="3407"/>
                    <a:pt x="700" y="3549"/>
                  </a:cubicBezTo>
                  <a:cubicBezTo>
                    <a:pt x="459" y="4061"/>
                    <a:pt x="260" y="4586"/>
                    <a:pt x="61" y="5111"/>
                  </a:cubicBezTo>
                  <a:cubicBezTo>
                    <a:pt x="0" y="5259"/>
                    <a:pt x="143" y="5365"/>
                    <a:pt x="275" y="5365"/>
                  </a:cubicBezTo>
                  <a:cubicBezTo>
                    <a:pt x="358" y="5365"/>
                    <a:pt x="437" y="5323"/>
                    <a:pt x="459" y="5225"/>
                  </a:cubicBezTo>
                  <a:cubicBezTo>
                    <a:pt x="658" y="4770"/>
                    <a:pt x="871" y="4302"/>
                    <a:pt x="1055" y="3819"/>
                  </a:cubicBezTo>
                  <a:lnTo>
                    <a:pt x="1069" y="3819"/>
                  </a:lnTo>
                  <a:cubicBezTo>
                    <a:pt x="1091" y="3826"/>
                    <a:pt x="1116" y="3830"/>
                    <a:pt x="1140" y="3830"/>
                  </a:cubicBezTo>
                  <a:cubicBezTo>
                    <a:pt x="1165" y="3830"/>
                    <a:pt x="1190" y="3826"/>
                    <a:pt x="1211" y="3819"/>
                  </a:cubicBezTo>
                  <a:cubicBezTo>
                    <a:pt x="1272" y="3928"/>
                    <a:pt x="1394" y="3996"/>
                    <a:pt x="1526" y="3996"/>
                  </a:cubicBezTo>
                  <a:cubicBezTo>
                    <a:pt x="1549" y="3996"/>
                    <a:pt x="1572" y="3994"/>
                    <a:pt x="1595" y="3990"/>
                  </a:cubicBezTo>
                  <a:cubicBezTo>
                    <a:pt x="1698" y="4041"/>
                    <a:pt x="1811" y="4067"/>
                    <a:pt x="1923" y="4067"/>
                  </a:cubicBezTo>
                  <a:cubicBezTo>
                    <a:pt x="2056" y="4067"/>
                    <a:pt x="2189" y="4031"/>
                    <a:pt x="2305" y="3961"/>
                  </a:cubicBezTo>
                  <a:cubicBezTo>
                    <a:pt x="2376" y="3961"/>
                    <a:pt x="2447" y="3961"/>
                    <a:pt x="2503" y="3933"/>
                  </a:cubicBezTo>
                  <a:lnTo>
                    <a:pt x="2574" y="3933"/>
                  </a:lnTo>
                  <a:cubicBezTo>
                    <a:pt x="2617" y="3933"/>
                    <a:pt x="2674" y="3933"/>
                    <a:pt x="2716" y="3919"/>
                  </a:cubicBezTo>
                  <a:cubicBezTo>
                    <a:pt x="2759" y="3933"/>
                    <a:pt x="2787" y="3933"/>
                    <a:pt x="2830" y="3933"/>
                  </a:cubicBezTo>
                  <a:lnTo>
                    <a:pt x="2844" y="3947"/>
                  </a:lnTo>
                  <a:cubicBezTo>
                    <a:pt x="2912" y="3999"/>
                    <a:pt x="2980" y="4021"/>
                    <a:pt x="3047" y="4021"/>
                  </a:cubicBezTo>
                  <a:cubicBezTo>
                    <a:pt x="3235" y="4021"/>
                    <a:pt x="3414" y="3852"/>
                    <a:pt x="3540" y="3706"/>
                  </a:cubicBezTo>
                  <a:lnTo>
                    <a:pt x="3568" y="3677"/>
                  </a:lnTo>
                  <a:cubicBezTo>
                    <a:pt x="3653" y="3890"/>
                    <a:pt x="3753" y="4089"/>
                    <a:pt x="3881" y="4288"/>
                  </a:cubicBezTo>
                  <a:cubicBezTo>
                    <a:pt x="3930" y="4378"/>
                    <a:pt x="4004" y="4415"/>
                    <a:pt x="4077" y="4415"/>
                  </a:cubicBezTo>
                  <a:cubicBezTo>
                    <a:pt x="4234" y="4415"/>
                    <a:pt x="4385" y="4245"/>
                    <a:pt x="4278" y="4061"/>
                  </a:cubicBezTo>
                  <a:cubicBezTo>
                    <a:pt x="4150" y="3833"/>
                    <a:pt x="3994" y="3620"/>
                    <a:pt x="3838" y="3422"/>
                  </a:cubicBezTo>
                  <a:lnTo>
                    <a:pt x="3781" y="3351"/>
                  </a:lnTo>
                  <a:cubicBezTo>
                    <a:pt x="3795" y="3280"/>
                    <a:pt x="3810" y="3209"/>
                    <a:pt x="3810" y="3138"/>
                  </a:cubicBezTo>
                  <a:lnTo>
                    <a:pt x="4136" y="2428"/>
                  </a:lnTo>
                  <a:lnTo>
                    <a:pt x="4136" y="2428"/>
                  </a:lnTo>
                  <a:cubicBezTo>
                    <a:pt x="4094" y="2442"/>
                    <a:pt x="4051" y="2470"/>
                    <a:pt x="4023" y="2513"/>
                  </a:cubicBezTo>
                  <a:cubicBezTo>
                    <a:pt x="4008" y="2485"/>
                    <a:pt x="3980" y="2456"/>
                    <a:pt x="3952" y="2442"/>
                  </a:cubicBezTo>
                  <a:cubicBezTo>
                    <a:pt x="3952" y="2371"/>
                    <a:pt x="3937" y="2300"/>
                    <a:pt x="3909" y="2229"/>
                  </a:cubicBezTo>
                  <a:lnTo>
                    <a:pt x="3909" y="2172"/>
                  </a:lnTo>
                  <a:cubicBezTo>
                    <a:pt x="3923" y="2144"/>
                    <a:pt x="3909" y="2101"/>
                    <a:pt x="3881" y="2073"/>
                  </a:cubicBezTo>
                  <a:cubicBezTo>
                    <a:pt x="4122" y="1732"/>
                    <a:pt x="4363" y="1391"/>
                    <a:pt x="4605" y="1036"/>
                  </a:cubicBezTo>
                  <a:cubicBezTo>
                    <a:pt x="4714" y="868"/>
                    <a:pt x="4547" y="700"/>
                    <a:pt x="4387" y="700"/>
                  </a:cubicBezTo>
                  <a:cubicBezTo>
                    <a:pt x="4318" y="700"/>
                    <a:pt x="4250" y="732"/>
                    <a:pt x="4207" y="809"/>
                  </a:cubicBezTo>
                  <a:cubicBezTo>
                    <a:pt x="3994" y="1193"/>
                    <a:pt x="3795" y="1576"/>
                    <a:pt x="3582" y="1959"/>
                  </a:cubicBezTo>
                  <a:cubicBezTo>
                    <a:pt x="3497" y="1897"/>
                    <a:pt x="3394" y="1864"/>
                    <a:pt x="3290" y="1864"/>
                  </a:cubicBezTo>
                  <a:cubicBezTo>
                    <a:pt x="3205" y="1864"/>
                    <a:pt x="3120" y="1886"/>
                    <a:pt x="3043" y="1931"/>
                  </a:cubicBezTo>
                  <a:cubicBezTo>
                    <a:pt x="2997" y="1902"/>
                    <a:pt x="2947" y="1887"/>
                    <a:pt x="2897" y="1887"/>
                  </a:cubicBezTo>
                  <a:cubicBezTo>
                    <a:pt x="2824" y="1887"/>
                    <a:pt x="2753" y="1920"/>
                    <a:pt x="2702" y="1988"/>
                  </a:cubicBezTo>
                  <a:cubicBezTo>
                    <a:pt x="2688" y="1973"/>
                    <a:pt x="2688" y="1945"/>
                    <a:pt x="2674" y="1917"/>
                  </a:cubicBezTo>
                  <a:cubicBezTo>
                    <a:pt x="2626" y="1838"/>
                    <a:pt x="2548" y="1798"/>
                    <a:pt x="2469" y="1798"/>
                  </a:cubicBezTo>
                  <a:cubicBezTo>
                    <a:pt x="2405" y="1798"/>
                    <a:pt x="2341" y="1824"/>
                    <a:pt x="2290" y="1874"/>
                  </a:cubicBezTo>
                  <a:lnTo>
                    <a:pt x="2234" y="1917"/>
                  </a:lnTo>
                  <a:cubicBezTo>
                    <a:pt x="2219" y="1931"/>
                    <a:pt x="2205" y="1931"/>
                    <a:pt x="2177" y="1945"/>
                  </a:cubicBezTo>
                  <a:cubicBezTo>
                    <a:pt x="2131" y="1905"/>
                    <a:pt x="2075" y="1885"/>
                    <a:pt x="2019" y="1885"/>
                  </a:cubicBezTo>
                  <a:cubicBezTo>
                    <a:pt x="1939" y="1885"/>
                    <a:pt x="1858" y="1926"/>
                    <a:pt x="1808" y="2002"/>
                  </a:cubicBezTo>
                  <a:cubicBezTo>
                    <a:pt x="1779" y="2044"/>
                    <a:pt x="1751" y="2087"/>
                    <a:pt x="1722" y="2144"/>
                  </a:cubicBezTo>
                  <a:cubicBezTo>
                    <a:pt x="1722" y="2130"/>
                    <a:pt x="1708" y="2115"/>
                    <a:pt x="1694" y="2101"/>
                  </a:cubicBezTo>
                  <a:cubicBezTo>
                    <a:pt x="1680" y="2030"/>
                    <a:pt x="1637" y="1988"/>
                    <a:pt x="1580" y="1959"/>
                  </a:cubicBezTo>
                  <a:cubicBezTo>
                    <a:pt x="1637" y="1335"/>
                    <a:pt x="1552" y="696"/>
                    <a:pt x="1297" y="114"/>
                  </a:cubicBezTo>
                  <a:cubicBezTo>
                    <a:pt x="1264" y="34"/>
                    <a:pt x="1203" y="0"/>
                    <a:pt x="113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33"/>
            <p:cNvSpPr/>
            <p:nvPr/>
          </p:nvSpPr>
          <p:spPr>
            <a:xfrm>
              <a:off x="1308175" y="930125"/>
              <a:ext cx="118125" cy="134125"/>
            </a:xfrm>
            <a:custGeom>
              <a:avLst/>
              <a:gdLst/>
              <a:ahLst/>
              <a:cxnLst/>
              <a:rect l="l" t="t" r="r" b="b"/>
              <a:pathLst>
                <a:path w="4725" h="5365" extrusionOk="0">
                  <a:moveTo>
                    <a:pt x="1143" y="0"/>
                  </a:moveTo>
                  <a:cubicBezTo>
                    <a:pt x="1006" y="0"/>
                    <a:pt x="857" y="137"/>
                    <a:pt x="885" y="298"/>
                  </a:cubicBezTo>
                  <a:cubicBezTo>
                    <a:pt x="1027" y="894"/>
                    <a:pt x="1098" y="1519"/>
                    <a:pt x="1098" y="2144"/>
                  </a:cubicBezTo>
                  <a:cubicBezTo>
                    <a:pt x="1042" y="2172"/>
                    <a:pt x="999" y="2215"/>
                    <a:pt x="971" y="2272"/>
                  </a:cubicBezTo>
                  <a:cubicBezTo>
                    <a:pt x="942" y="2357"/>
                    <a:pt x="914" y="2456"/>
                    <a:pt x="885" y="2527"/>
                  </a:cubicBezTo>
                  <a:lnTo>
                    <a:pt x="829" y="2527"/>
                  </a:lnTo>
                  <a:cubicBezTo>
                    <a:pt x="829" y="2513"/>
                    <a:pt x="829" y="2485"/>
                    <a:pt x="814" y="2470"/>
                  </a:cubicBezTo>
                  <a:lnTo>
                    <a:pt x="644" y="3109"/>
                  </a:lnTo>
                  <a:cubicBezTo>
                    <a:pt x="672" y="3123"/>
                    <a:pt x="701" y="3123"/>
                    <a:pt x="729" y="3123"/>
                  </a:cubicBezTo>
                  <a:cubicBezTo>
                    <a:pt x="687" y="3265"/>
                    <a:pt x="672" y="3407"/>
                    <a:pt x="701" y="3549"/>
                  </a:cubicBezTo>
                  <a:cubicBezTo>
                    <a:pt x="459" y="4061"/>
                    <a:pt x="261" y="4586"/>
                    <a:pt x="62" y="5111"/>
                  </a:cubicBezTo>
                  <a:cubicBezTo>
                    <a:pt x="1" y="5259"/>
                    <a:pt x="143" y="5365"/>
                    <a:pt x="276" y="5365"/>
                  </a:cubicBezTo>
                  <a:cubicBezTo>
                    <a:pt x="359" y="5365"/>
                    <a:pt x="438" y="5323"/>
                    <a:pt x="459" y="5225"/>
                  </a:cubicBezTo>
                  <a:cubicBezTo>
                    <a:pt x="658" y="4770"/>
                    <a:pt x="871" y="4302"/>
                    <a:pt x="1056" y="3819"/>
                  </a:cubicBezTo>
                  <a:lnTo>
                    <a:pt x="1070" y="3819"/>
                  </a:lnTo>
                  <a:cubicBezTo>
                    <a:pt x="1098" y="3826"/>
                    <a:pt x="1123" y="3830"/>
                    <a:pt x="1146" y="3830"/>
                  </a:cubicBezTo>
                  <a:cubicBezTo>
                    <a:pt x="1169" y="3830"/>
                    <a:pt x="1191" y="3826"/>
                    <a:pt x="1212" y="3819"/>
                  </a:cubicBezTo>
                  <a:cubicBezTo>
                    <a:pt x="1285" y="3928"/>
                    <a:pt x="1409" y="3996"/>
                    <a:pt x="1532" y="3996"/>
                  </a:cubicBezTo>
                  <a:cubicBezTo>
                    <a:pt x="1553" y="3996"/>
                    <a:pt x="1574" y="3994"/>
                    <a:pt x="1595" y="3990"/>
                  </a:cubicBezTo>
                  <a:cubicBezTo>
                    <a:pt x="1652" y="4018"/>
                    <a:pt x="1709" y="4032"/>
                    <a:pt x="1780" y="4046"/>
                  </a:cubicBezTo>
                  <a:cubicBezTo>
                    <a:pt x="1835" y="4059"/>
                    <a:pt x="1891" y="4066"/>
                    <a:pt x="1945" y="4066"/>
                  </a:cubicBezTo>
                  <a:cubicBezTo>
                    <a:pt x="2073" y="4066"/>
                    <a:pt x="2196" y="4031"/>
                    <a:pt x="2305" y="3961"/>
                  </a:cubicBezTo>
                  <a:cubicBezTo>
                    <a:pt x="2376" y="3961"/>
                    <a:pt x="2447" y="3961"/>
                    <a:pt x="2504" y="3933"/>
                  </a:cubicBezTo>
                  <a:lnTo>
                    <a:pt x="2575" y="3933"/>
                  </a:lnTo>
                  <a:cubicBezTo>
                    <a:pt x="2632" y="3933"/>
                    <a:pt x="2674" y="3933"/>
                    <a:pt x="2731" y="3919"/>
                  </a:cubicBezTo>
                  <a:cubicBezTo>
                    <a:pt x="2760" y="3933"/>
                    <a:pt x="2802" y="3933"/>
                    <a:pt x="2831" y="3933"/>
                  </a:cubicBezTo>
                  <a:lnTo>
                    <a:pt x="2845" y="3947"/>
                  </a:lnTo>
                  <a:cubicBezTo>
                    <a:pt x="2912" y="3999"/>
                    <a:pt x="2982" y="4021"/>
                    <a:pt x="3050" y="4021"/>
                  </a:cubicBezTo>
                  <a:cubicBezTo>
                    <a:pt x="3241" y="4021"/>
                    <a:pt x="3426" y="3852"/>
                    <a:pt x="3540" y="3706"/>
                  </a:cubicBezTo>
                  <a:lnTo>
                    <a:pt x="3583" y="3677"/>
                  </a:lnTo>
                  <a:cubicBezTo>
                    <a:pt x="3668" y="3890"/>
                    <a:pt x="3768" y="4089"/>
                    <a:pt x="3881" y="4288"/>
                  </a:cubicBezTo>
                  <a:cubicBezTo>
                    <a:pt x="3931" y="4378"/>
                    <a:pt x="4005" y="4415"/>
                    <a:pt x="4078" y="4415"/>
                  </a:cubicBezTo>
                  <a:cubicBezTo>
                    <a:pt x="4234" y="4415"/>
                    <a:pt x="4385" y="4245"/>
                    <a:pt x="4279" y="4061"/>
                  </a:cubicBezTo>
                  <a:cubicBezTo>
                    <a:pt x="4151" y="3833"/>
                    <a:pt x="3995" y="3620"/>
                    <a:pt x="3839" y="3422"/>
                  </a:cubicBezTo>
                  <a:cubicBezTo>
                    <a:pt x="3810" y="3393"/>
                    <a:pt x="3796" y="3379"/>
                    <a:pt x="3782" y="3351"/>
                  </a:cubicBezTo>
                  <a:cubicBezTo>
                    <a:pt x="3796" y="3280"/>
                    <a:pt x="3810" y="3209"/>
                    <a:pt x="3810" y="3138"/>
                  </a:cubicBezTo>
                  <a:lnTo>
                    <a:pt x="4137" y="2428"/>
                  </a:lnTo>
                  <a:lnTo>
                    <a:pt x="4137" y="2428"/>
                  </a:lnTo>
                  <a:cubicBezTo>
                    <a:pt x="4094" y="2442"/>
                    <a:pt x="4052" y="2470"/>
                    <a:pt x="4037" y="2513"/>
                  </a:cubicBezTo>
                  <a:cubicBezTo>
                    <a:pt x="4009" y="2485"/>
                    <a:pt x="3981" y="2456"/>
                    <a:pt x="3952" y="2442"/>
                  </a:cubicBezTo>
                  <a:cubicBezTo>
                    <a:pt x="3952" y="2371"/>
                    <a:pt x="3938" y="2300"/>
                    <a:pt x="3910" y="2229"/>
                  </a:cubicBezTo>
                  <a:cubicBezTo>
                    <a:pt x="3910" y="2215"/>
                    <a:pt x="3910" y="2201"/>
                    <a:pt x="3924" y="2172"/>
                  </a:cubicBezTo>
                  <a:cubicBezTo>
                    <a:pt x="3924" y="2144"/>
                    <a:pt x="3910" y="2101"/>
                    <a:pt x="3881" y="2073"/>
                  </a:cubicBezTo>
                  <a:cubicBezTo>
                    <a:pt x="4137" y="1732"/>
                    <a:pt x="4378" y="1391"/>
                    <a:pt x="4605" y="1036"/>
                  </a:cubicBezTo>
                  <a:cubicBezTo>
                    <a:pt x="4724" y="868"/>
                    <a:pt x="4560" y="700"/>
                    <a:pt x="4397" y="700"/>
                  </a:cubicBezTo>
                  <a:cubicBezTo>
                    <a:pt x="4326" y="700"/>
                    <a:pt x="4255" y="732"/>
                    <a:pt x="4208" y="809"/>
                  </a:cubicBezTo>
                  <a:cubicBezTo>
                    <a:pt x="3995" y="1193"/>
                    <a:pt x="3796" y="1576"/>
                    <a:pt x="3597" y="1959"/>
                  </a:cubicBezTo>
                  <a:lnTo>
                    <a:pt x="3583" y="1959"/>
                  </a:lnTo>
                  <a:cubicBezTo>
                    <a:pt x="3497" y="1897"/>
                    <a:pt x="3394" y="1864"/>
                    <a:pt x="3290" y="1864"/>
                  </a:cubicBezTo>
                  <a:cubicBezTo>
                    <a:pt x="3206" y="1864"/>
                    <a:pt x="3120" y="1886"/>
                    <a:pt x="3044" y="1931"/>
                  </a:cubicBezTo>
                  <a:cubicBezTo>
                    <a:pt x="3003" y="1902"/>
                    <a:pt x="2954" y="1887"/>
                    <a:pt x="2904" y="1887"/>
                  </a:cubicBezTo>
                  <a:cubicBezTo>
                    <a:pt x="2830" y="1887"/>
                    <a:pt x="2754" y="1920"/>
                    <a:pt x="2703" y="1988"/>
                  </a:cubicBezTo>
                  <a:cubicBezTo>
                    <a:pt x="2703" y="1973"/>
                    <a:pt x="2689" y="1945"/>
                    <a:pt x="2674" y="1917"/>
                  </a:cubicBezTo>
                  <a:cubicBezTo>
                    <a:pt x="2635" y="1838"/>
                    <a:pt x="2556" y="1798"/>
                    <a:pt x="2474" y="1798"/>
                  </a:cubicBezTo>
                  <a:cubicBezTo>
                    <a:pt x="2409" y="1798"/>
                    <a:pt x="2341" y="1824"/>
                    <a:pt x="2291" y="1874"/>
                  </a:cubicBezTo>
                  <a:lnTo>
                    <a:pt x="2248" y="1917"/>
                  </a:lnTo>
                  <a:cubicBezTo>
                    <a:pt x="2220" y="1931"/>
                    <a:pt x="2206" y="1931"/>
                    <a:pt x="2192" y="1945"/>
                  </a:cubicBezTo>
                  <a:cubicBezTo>
                    <a:pt x="2140" y="1905"/>
                    <a:pt x="2080" y="1885"/>
                    <a:pt x="2023" y="1885"/>
                  </a:cubicBezTo>
                  <a:cubicBezTo>
                    <a:pt x="1939" y="1885"/>
                    <a:pt x="1859" y="1926"/>
                    <a:pt x="1808" y="2002"/>
                  </a:cubicBezTo>
                  <a:cubicBezTo>
                    <a:pt x="1780" y="2044"/>
                    <a:pt x="1751" y="2101"/>
                    <a:pt x="1723" y="2144"/>
                  </a:cubicBezTo>
                  <a:cubicBezTo>
                    <a:pt x="1723" y="2130"/>
                    <a:pt x="1709" y="2115"/>
                    <a:pt x="1709" y="2101"/>
                  </a:cubicBezTo>
                  <a:cubicBezTo>
                    <a:pt x="1680" y="2030"/>
                    <a:pt x="1638" y="1988"/>
                    <a:pt x="1581" y="1959"/>
                  </a:cubicBezTo>
                  <a:cubicBezTo>
                    <a:pt x="1652" y="1335"/>
                    <a:pt x="1553" y="696"/>
                    <a:pt x="1311" y="114"/>
                  </a:cubicBezTo>
                  <a:cubicBezTo>
                    <a:pt x="1274" y="34"/>
                    <a:pt x="1210" y="0"/>
                    <a:pt x="114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33"/>
            <p:cNvSpPr/>
            <p:nvPr/>
          </p:nvSpPr>
          <p:spPr>
            <a:xfrm>
              <a:off x="1743350" y="930125"/>
              <a:ext cx="117750" cy="134125"/>
            </a:xfrm>
            <a:custGeom>
              <a:avLst/>
              <a:gdLst/>
              <a:ahLst/>
              <a:cxnLst/>
              <a:rect l="l" t="t" r="r" b="b"/>
              <a:pathLst>
                <a:path w="4710" h="5365" extrusionOk="0">
                  <a:moveTo>
                    <a:pt x="1135" y="0"/>
                  </a:moveTo>
                  <a:cubicBezTo>
                    <a:pt x="1000" y="0"/>
                    <a:pt x="847" y="137"/>
                    <a:pt x="885" y="298"/>
                  </a:cubicBezTo>
                  <a:cubicBezTo>
                    <a:pt x="1013" y="894"/>
                    <a:pt x="1084" y="1519"/>
                    <a:pt x="1084" y="2144"/>
                  </a:cubicBezTo>
                  <a:cubicBezTo>
                    <a:pt x="1027" y="2158"/>
                    <a:pt x="985" y="2215"/>
                    <a:pt x="970" y="2272"/>
                  </a:cubicBezTo>
                  <a:cubicBezTo>
                    <a:pt x="928" y="2357"/>
                    <a:pt x="899" y="2456"/>
                    <a:pt x="871" y="2527"/>
                  </a:cubicBezTo>
                  <a:lnTo>
                    <a:pt x="828" y="2527"/>
                  </a:lnTo>
                  <a:cubicBezTo>
                    <a:pt x="828" y="2513"/>
                    <a:pt x="814" y="2485"/>
                    <a:pt x="800" y="2470"/>
                  </a:cubicBezTo>
                  <a:lnTo>
                    <a:pt x="630" y="3109"/>
                  </a:lnTo>
                  <a:cubicBezTo>
                    <a:pt x="658" y="3123"/>
                    <a:pt x="701" y="3123"/>
                    <a:pt x="729" y="3123"/>
                  </a:cubicBezTo>
                  <a:cubicBezTo>
                    <a:pt x="686" y="3265"/>
                    <a:pt x="672" y="3407"/>
                    <a:pt x="686" y="3549"/>
                  </a:cubicBezTo>
                  <a:cubicBezTo>
                    <a:pt x="459" y="4061"/>
                    <a:pt x="246" y="4586"/>
                    <a:pt x="62" y="5111"/>
                  </a:cubicBezTo>
                  <a:cubicBezTo>
                    <a:pt x="1" y="5259"/>
                    <a:pt x="143" y="5365"/>
                    <a:pt x="275" y="5365"/>
                  </a:cubicBezTo>
                  <a:cubicBezTo>
                    <a:pt x="358" y="5365"/>
                    <a:pt x="437" y="5323"/>
                    <a:pt x="459" y="5225"/>
                  </a:cubicBezTo>
                  <a:cubicBezTo>
                    <a:pt x="658" y="4770"/>
                    <a:pt x="857" y="4302"/>
                    <a:pt x="1041" y="3819"/>
                  </a:cubicBezTo>
                  <a:lnTo>
                    <a:pt x="1070" y="3819"/>
                  </a:lnTo>
                  <a:cubicBezTo>
                    <a:pt x="1091" y="3826"/>
                    <a:pt x="1116" y="3830"/>
                    <a:pt x="1141" y="3830"/>
                  </a:cubicBezTo>
                  <a:cubicBezTo>
                    <a:pt x="1166" y="3830"/>
                    <a:pt x="1190" y="3826"/>
                    <a:pt x="1212" y="3819"/>
                  </a:cubicBezTo>
                  <a:cubicBezTo>
                    <a:pt x="1272" y="3928"/>
                    <a:pt x="1395" y="3996"/>
                    <a:pt x="1526" y="3996"/>
                  </a:cubicBezTo>
                  <a:cubicBezTo>
                    <a:pt x="1549" y="3996"/>
                    <a:pt x="1572" y="3994"/>
                    <a:pt x="1595" y="3990"/>
                  </a:cubicBezTo>
                  <a:cubicBezTo>
                    <a:pt x="1652" y="4018"/>
                    <a:pt x="1709" y="4032"/>
                    <a:pt x="1766" y="4046"/>
                  </a:cubicBezTo>
                  <a:cubicBezTo>
                    <a:pt x="1821" y="4059"/>
                    <a:pt x="1876" y="4066"/>
                    <a:pt x="1931" y="4066"/>
                  </a:cubicBezTo>
                  <a:cubicBezTo>
                    <a:pt x="2060" y="4066"/>
                    <a:pt x="2186" y="4031"/>
                    <a:pt x="2305" y="3961"/>
                  </a:cubicBezTo>
                  <a:cubicBezTo>
                    <a:pt x="2362" y="3961"/>
                    <a:pt x="2433" y="3961"/>
                    <a:pt x="2504" y="3933"/>
                  </a:cubicBezTo>
                  <a:lnTo>
                    <a:pt x="2561" y="3933"/>
                  </a:lnTo>
                  <a:cubicBezTo>
                    <a:pt x="2617" y="3933"/>
                    <a:pt x="2660" y="3933"/>
                    <a:pt x="2717" y="3919"/>
                  </a:cubicBezTo>
                  <a:cubicBezTo>
                    <a:pt x="2745" y="3933"/>
                    <a:pt x="2788" y="3933"/>
                    <a:pt x="2830" y="3933"/>
                  </a:cubicBezTo>
                  <a:lnTo>
                    <a:pt x="2830" y="3947"/>
                  </a:lnTo>
                  <a:cubicBezTo>
                    <a:pt x="2898" y="3999"/>
                    <a:pt x="2967" y="4021"/>
                    <a:pt x="3036" y="4021"/>
                  </a:cubicBezTo>
                  <a:cubicBezTo>
                    <a:pt x="3227" y="4021"/>
                    <a:pt x="3411" y="3852"/>
                    <a:pt x="3526" y="3706"/>
                  </a:cubicBezTo>
                  <a:lnTo>
                    <a:pt x="3569" y="3677"/>
                  </a:lnTo>
                  <a:cubicBezTo>
                    <a:pt x="3654" y="3890"/>
                    <a:pt x="3753" y="4089"/>
                    <a:pt x="3867" y="4288"/>
                  </a:cubicBezTo>
                  <a:cubicBezTo>
                    <a:pt x="3917" y="4378"/>
                    <a:pt x="3991" y="4415"/>
                    <a:pt x="4064" y="4415"/>
                  </a:cubicBezTo>
                  <a:cubicBezTo>
                    <a:pt x="4220" y="4415"/>
                    <a:pt x="4371" y="4245"/>
                    <a:pt x="4264" y="4061"/>
                  </a:cubicBezTo>
                  <a:cubicBezTo>
                    <a:pt x="4137" y="3833"/>
                    <a:pt x="3980" y="3620"/>
                    <a:pt x="3824" y="3422"/>
                  </a:cubicBezTo>
                  <a:lnTo>
                    <a:pt x="3767" y="3351"/>
                  </a:lnTo>
                  <a:cubicBezTo>
                    <a:pt x="3782" y="3280"/>
                    <a:pt x="3796" y="3209"/>
                    <a:pt x="3796" y="3138"/>
                  </a:cubicBezTo>
                  <a:lnTo>
                    <a:pt x="4122" y="2428"/>
                  </a:lnTo>
                  <a:lnTo>
                    <a:pt x="4122" y="2428"/>
                  </a:lnTo>
                  <a:cubicBezTo>
                    <a:pt x="4080" y="2442"/>
                    <a:pt x="4037" y="2470"/>
                    <a:pt x="4009" y="2513"/>
                  </a:cubicBezTo>
                  <a:cubicBezTo>
                    <a:pt x="3995" y="2485"/>
                    <a:pt x="3966" y="2456"/>
                    <a:pt x="3938" y="2442"/>
                  </a:cubicBezTo>
                  <a:cubicBezTo>
                    <a:pt x="3938" y="2371"/>
                    <a:pt x="3924" y="2300"/>
                    <a:pt x="3895" y="2229"/>
                  </a:cubicBezTo>
                  <a:lnTo>
                    <a:pt x="3895" y="2172"/>
                  </a:lnTo>
                  <a:cubicBezTo>
                    <a:pt x="3909" y="2144"/>
                    <a:pt x="3895" y="2101"/>
                    <a:pt x="3867" y="2073"/>
                  </a:cubicBezTo>
                  <a:cubicBezTo>
                    <a:pt x="4108" y="1732"/>
                    <a:pt x="4350" y="1391"/>
                    <a:pt x="4591" y="1036"/>
                  </a:cubicBezTo>
                  <a:cubicBezTo>
                    <a:pt x="4710" y="868"/>
                    <a:pt x="4546" y="700"/>
                    <a:pt x="4387" y="700"/>
                  </a:cubicBezTo>
                  <a:cubicBezTo>
                    <a:pt x="4318" y="700"/>
                    <a:pt x="4251" y="732"/>
                    <a:pt x="4208" y="809"/>
                  </a:cubicBezTo>
                  <a:cubicBezTo>
                    <a:pt x="3995" y="1193"/>
                    <a:pt x="3782" y="1576"/>
                    <a:pt x="3583" y="1959"/>
                  </a:cubicBezTo>
                  <a:lnTo>
                    <a:pt x="3569" y="1959"/>
                  </a:lnTo>
                  <a:cubicBezTo>
                    <a:pt x="3483" y="1897"/>
                    <a:pt x="3380" y="1864"/>
                    <a:pt x="3278" y="1864"/>
                  </a:cubicBezTo>
                  <a:cubicBezTo>
                    <a:pt x="3195" y="1864"/>
                    <a:pt x="3114" y="1886"/>
                    <a:pt x="3043" y="1931"/>
                  </a:cubicBezTo>
                  <a:cubicBezTo>
                    <a:pt x="2998" y="1902"/>
                    <a:pt x="2945" y="1887"/>
                    <a:pt x="2894" y="1887"/>
                  </a:cubicBezTo>
                  <a:cubicBezTo>
                    <a:pt x="2818" y="1887"/>
                    <a:pt x="2745" y="1920"/>
                    <a:pt x="2703" y="1988"/>
                  </a:cubicBezTo>
                  <a:cubicBezTo>
                    <a:pt x="2688" y="1973"/>
                    <a:pt x="2674" y="1945"/>
                    <a:pt x="2674" y="1917"/>
                  </a:cubicBezTo>
                  <a:cubicBezTo>
                    <a:pt x="2627" y="1838"/>
                    <a:pt x="2549" y="1798"/>
                    <a:pt x="2467" y="1798"/>
                  </a:cubicBezTo>
                  <a:cubicBezTo>
                    <a:pt x="2401" y="1798"/>
                    <a:pt x="2333" y="1824"/>
                    <a:pt x="2277" y="1874"/>
                  </a:cubicBezTo>
                  <a:lnTo>
                    <a:pt x="2234" y="1917"/>
                  </a:lnTo>
                  <a:cubicBezTo>
                    <a:pt x="2220" y="1931"/>
                    <a:pt x="2191" y="1931"/>
                    <a:pt x="2177" y="1945"/>
                  </a:cubicBezTo>
                  <a:cubicBezTo>
                    <a:pt x="2131" y="1905"/>
                    <a:pt x="2073" y="1885"/>
                    <a:pt x="2016" y="1885"/>
                  </a:cubicBezTo>
                  <a:cubicBezTo>
                    <a:pt x="1932" y="1885"/>
                    <a:pt x="1850" y="1926"/>
                    <a:pt x="1808" y="2002"/>
                  </a:cubicBezTo>
                  <a:cubicBezTo>
                    <a:pt x="1780" y="2044"/>
                    <a:pt x="1751" y="2087"/>
                    <a:pt x="1709" y="2144"/>
                  </a:cubicBezTo>
                  <a:cubicBezTo>
                    <a:pt x="1709" y="2130"/>
                    <a:pt x="1709" y="2115"/>
                    <a:pt x="1695" y="2101"/>
                  </a:cubicBezTo>
                  <a:cubicBezTo>
                    <a:pt x="1680" y="2030"/>
                    <a:pt x="1638" y="1988"/>
                    <a:pt x="1581" y="1959"/>
                  </a:cubicBezTo>
                  <a:cubicBezTo>
                    <a:pt x="1638" y="1335"/>
                    <a:pt x="1538" y="696"/>
                    <a:pt x="1297" y="114"/>
                  </a:cubicBezTo>
                  <a:cubicBezTo>
                    <a:pt x="1264" y="34"/>
                    <a:pt x="1202" y="0"/>
                    <a:pt x="11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33"/>
            <p:cNvSpPr/>
            <p:nvPr/>
          </p:nvSpPr>
          <p:spPr>
            <a:xfrm>
              <a:off x="2178175" y="930125"/>
              <a:ext cx="117750" cy="134125"/>
            </a:xfrm>
            <a:custGeom>
              <a:avLst/>
              <a:gdLst/>
              <a:ahLst/>
              <a:cxnLst/>
              <a:rect l="l" t="t" r="r" b="b"/>
              <a:pathLst>
                <a:path w="4710" h="5365" extrusionOk="0">
                  <a:moveTo>
                    <a:pt x="1142" y="0"/>
                  </a:moveTo>
                  <a:cubicBezTo>
                    <a:pt x="1006" y="0"/>
                    <a:pt x="856" y="137"/>
                    <a:pt x="885" y="298"/>
                  </a:cubicBezTo>
                  <a:cubicBezTo>
                    <a:pt x="1027" y="894"/>
                    <a:pt x="1098" y="1519"/>
                    <a:pt x="1098" y="2144"/>
                  </a:cubicBezTo>
                  <a:cubicBezTo>
                    <a:pt x="1041" y="2172"/>
                    <a:pt x="998" y="2215"/>
                    <a:pt x="970" y="2272"/>
                  </a:cubicBezTo>
                  <a:cubicBezTo>
                    <a:pt x="942" y="2357"/>
                    <a:pt x="913" y="2456"/>
                    <a:pt x="885" y="2527"/>
                  </a:cubicBezTo>
                  <a:lnTo>
                    <a:pt x="842" y="2527"/>
                  </a:lnTo>
                  <a:cubicBezTo>
                    <a:pt x="842" y="2513"/>
                    <a:pt x="828" y="2485"/>
                    <a:pt x="814" y="2470"/>
                  </a:cubicBezTo>
                  <a:lnTo>
                    <a:pt x="643" y="3109"/>
                  </a:lnTo>
                  <a:cubicBezTo>
                    <a:pt x="672" y="3123"/>
                    <a:pt x="700" y="3123"/>
                    <a:pt x="743" y="3123"/>
                  </a:cubicBezTo>
                  <a:cubicBezTo>
                    <a:pt x="686" y="3265"/>
                    <a:pt x="672" y="3407"/>
                    <a:pt x="700" y="3549"/>
                  </a:cubicBezTo>
                  <a:cubicBezTo>
                    <a:pt x="473" y="4061"/>
                    <a:pt x="260" y="4586"/>
                    <a:pt x="61" y="5111"/>
                  </a:cubicBezTo>
                  <a:cubicBezTo>
                    <a:pt x="0" y="5259"/>
                    <a:pt x="143" y="5365"/>
                    <a:pt x="275" y="5365"/>
                  </a:cubicBezTo>
                  <a:cubicBezTo>
                    <a:pt x="358" y="5365"/>
                    <a:pt x="437" y="5323"/>
                    <a:pt x="459" y="5225"/>
                  </a:cubicBezTo>
                  <a:cubicBezTo>
                    <a:pt x="672" y="4770"/>
                    <a:pt x="871" y="4302"/>
                    <a:pt x="1055" y="3819"/>
                  </a:cubicBezTo>
                  <a:lnTo>
                    <a:pt x="1084" y="3819"/>
                  </a:lnTo>
                  <a:cubicBezTo>
                    <a:pt x="1105" y="3826"/>
                    <a:pt x="1126" y="3830"/>
                    <a:pt x="1148" y="3830"/>
                  </a:cubicBezTo>
                  <a:cubicBezTo>
                    <a:pt x="1169" y="3830"/>
                    <a:pt x="1190" y="3826"/>
                    <a:pt x="1211" y="3819"/>
                  </a:cubicBezTo>
                  <a:cubicBezTo>
                    <a:pt x="1284" y="3928"/>
                    <a:pt x="1408" y="3996"/>
                    <a:pt x="1531" y="3996"/>
                  </a:cubicBezTo>
                  <a:cubicBezTo>
                    <a:pt x="1553" y="3996"/>
                    <a:pt x="1574" y="3994"/>
                    <a:pt x="1595" y="3990"/>
                  </a:cubicBezTo>
                  <a:cubicBezTo>
                    <a:pt x="1652" y="4018"/>
                    <a:pt x="1723" y="4032"/>
                    <a:pt x="1779" y="4046"/>
                  </a:cubicBezTo>
                  <a:cubicBezTo>
                    <a:pt x="1835" y="4059"/>
                    <a:pt x="1890" y="4066"/>
                    <a:pt x="1945" y="4066"/>
                  </a:cubicBezTo>
                  <a:cubicBezTo>
                    <a:pt x="2072" y="4066"/>
                    <a:pt x="2195" y="4031"/>
                    <a:pt x="2305" y="3961"/>
                  </a:cubicBezTo>
                  <a:cubicBezTo>
                    <a:pt x="2376" y="3961"/>
                    <a:pt x="2447" y="3961"/>
                    <a:pt x="2518" y="3933"/>
                  </a:cubicBezTo>
                  <a:lnTo>
                    <a:pt x="2574" y="3933"/>
                  </a:lnTo>
                  <a:cubicBezTo>
                    <a:pt x="2631" y="3933"/>
                    <a:pt x="2674" y="3933"/>
                    <a:pt x="2731" y="3919"/>
                  </a:cubicBezTo>
                  <a:cubicBezTo>
                    <a:pt x="2759" y="3933"/>
                    <a:pt x="2802" y="3933"/>
                    <a:pt x="2830" y="3933"/>
                  </a:cubicBezTo>
                  <a:cubicBezTo>
                    <a:pt x="2844" y="3947"/>
                    <a:pt x="2844" y="3947"/>
                    <a:pt x="2844" y="3947"/>
                  </a:cubicBezTo>
                  <a:cubicBezTo>
                    <a:pt x="2912" y="3999"/>
                    <a:pt x="2981" y="4021"/>
                    <a:pt x="3050" y="4021"/>
                  </a:cubicBezTo>
                  <a:cubicBezTo>
                    <a:pt x="3241" y="4021"/>
                    <a:pt x="3425" y="3852"/>
                    <a:pt x="3540" y="3706"/>
                  </a:cubicBezTo>
                  <a:lnTo>
                    <a:pt x="3582" y="3677"/>
                  </a:lnTo>
                  <a:cubicBezTo>
                    <a:pt x="3653" y="3890"/>
                    <a:pt x="3753" y="4089"/>
                    <a:pt x="3866" y="4288"/>
                  </a:cubicBezTo>
                  <a:cubicBezTo>
                    <a:pt x="3916" y="4378"/>
                    <a:pt x="3990" y="4415"/>
                    <a:pt x="4063" y="4415"/>
                  </a:cubicBezTo>
                  <a:cubicBezTo>
                    <a:pt x="4220" y="4415"/>
                    <a:pt x="4370" y="4245"/>
                    <a:pt x="4264" y="4061"/>
                  </a:cubicBezTo>
                  <a:cubicBezTo>
                    <a:pt x="4136" y="3833"/>
                    <a:pt x="3980" y="3620"/>
                    <a:pt x="3824" y="3422"/>
                  </a:cubicBezTo>
                  <a:lnTo>
                    <a:pt x="3767" y="3351"/>
                  </a:lnTo>
                  <a:cubicBezTo>
                    <a:pt x="3781" y="3280"/>
                    <a:pt x="3795" y="3209"/>
                    <a:pt x="3795" y="3138"/>
                  </a:cubicBezTo>
                  <a:lnTo>
                    <a:pt x="4122" y="2428"/>
                  </a:lnTo>
                  <a:lnTo>
                    <a:pt x="4122" y="2428"/>
                  </a:lnTo>
                  <a:cubicBezTo>
                    <a:pt x="4079" y="2442"/>
                    <a:pt x="4037" y="2470"/>
                    <a:pt x="4023" y="2513"/>
                  </a:cubicBezTo>
                  <a:cubicBezTo>
                    <a:pt x="3994" y="2485"/>
                    <a:pt x="3966" y="2456"/>
                    <a:pt x="3937" y="2442"/>
                  </a:cubicBezTo>
                  <a:cubicBezTo>
                    <a:pt x="3937" y="2371"/>
                    <a:pt x="3923" y="2300"/>
                    <a:pt x="3895" y="2229"/>
                  </a:cubicBezTo>
                  <a:cubicBezTo>
                    <a:pt x="3895" y="2215"/>
                    <a:pt x="3909" y="2201"/>
                    <a:pt x="3909" y="2172"/>
                  </a:cubicBezTo>
                  <a:cubicBezTo>
                    <a:pt x="3909" y="2144"/>
                    <a:pt x="3895" y="2101"/>
                    <a:pt x="3866" y="2073"/>
                  </a:cubicBezTo>
                  <a:cubicBezTo>
                    <a:pt x="4122" y="1732"/>
                    <a:pt x="4363" y="1391"/>
                    <a:pt x="4591" y="1036"/>
                  </a:cubicBezTo>
                  <a:cubicBezTo>
                    <a:pt x="4709" y="868"/>
                    <a:pt x="4545" y="700"/>
                    <a:pt x="4392" y="700"/>
                  </a:cubicBezTo>
                  <a:cubicBezTo>
                    <a:pt x="4325" y="700"/>
                    <a:pt x="4260" y="732"/>
                    <a:pt x="4221" y="809"/>
                  </a:cubicBezTo>
                  <a:cubicBezTo>
                    <a:pt x="4008" y="1193"/>
                    <a:pt x="3795" y="1576"/>
                    <a:pt x="3597" y="1959"/>
                  </a:cubicBezTo>
                  <a:lnTo>
                    <a:pt x="3582" y="1959"/>
                  </a:lnTo>
                  <a:cubicBezTo>
                    <a:pt x="3497" y="1897"/>
                    <a:pt x="3394" y="1864"/>
                    <a:pt x="3292" y="1864"/>
                  </a:cubicBezTo>
                  <a:cubicBezTo>
                    <a:pt x="3209" y="1864"/>
                    <a:pt x="3127" y="1886"/>
                    <a:pt x="3057" y="1931"/>
                  </a:cubicBezTo>
                  <a:cubicBezTo>
                    <a:pt x="3011" y="1902"/>
                    <a:pt x="2959" y="1887"/>
                    <a:pt x="2907" y="1887"/>
                  </a:cubicBezTo>
                  <a:cubicBezTo>
                    <a:pt x="2831" y="1887"/>
                    <a:pt x="2759" y="1920"/>
                    <a:pt x="2716" y="1988"/>
                  </a:cubicBezTo>
                  <a:cubicBezTo>
                    <a:pt x="2702" y="1973"/>
                    <a:pt x="2688" y="1945"/>
                    <a:pt x="2674" y="1917"/>
                  </a:cubicBezTo>
                  <a:cubicBezTo>
                    <a:pt x="2634" y="1838"/>
                    <a:pt x="2555" y="1798"/>
                    <a:pt x="2474" y="1798"/>
                  </a:cubicBezTo>
                  <a:cubicBezTo>
                    <a:pt x="2408" y="1798"/>
                    <a:pt x="2341" y="1824"/>
                    <a:pt x="2290" y="1874"/>
                  </a:cubicBezTo>
                  <a:cubicBezTo>
                    <a:pt x="2276" y="1888"/>
                    <a:pt x="2262" y="1902"/>
                    <a:pt x="2248" y="1917"/>
                  </a:cubicBezTo>
                  <a:cubicBezTo>
                    <a:pt x="2219" y="1931"/>
                    <a:pt x="2205" y="1931"/>
                    <a:pt x="2191" y="1945"/>
                  </a:cubicBezTo>
                  <a:cubicBezTo>
                    <a:pt x="2139" y="1905"/>
                    <a:pt x="2080" y="1885"/>
                    <a:pt x="2022" y="1885"/>
                  </a:cubicBezTo>
                  <a:cubicBezTo>
                    <a:pt x="1939" y="1885"/>
                    <a:pt x="1858" y="1926"/>
                    <a:pt x="1808" y="2002"/>
                  </a:cubicBezTo>
                  <a:cubicBezTo>
                    <a:pt x="1779" y="2044"/>
                    <a:pt x="1751" y="2101"/>
                    <a:pt x="1723" y="2144"/>
                  </a:cubicBezTo>
                  <a:cubicBezTo>
                    <a:pt x="1723" y="2130"/>
                    <a:pt x="1708" y="2115"/>
                    <a:pt x="1708" y="2101"/>
                  </a:cubicBezTo>
                  <a:cubicBezTo>
                    <a:pt x="1680" y="2030"/>
                    <a:pt x="1637" y="1988"/>
                    <a:pt x="1581" y="1959"/>
                  </a:cubicBezTo>
                  <a:cubicBezTo>
                    <a:pt x="1652" y="1335"/>
                    <a:pt x="1552" y="696"/>
                    <a:pt x="1311" y="114"/>
                  </a:cubicBezTo>
                  <a:cubicBezTo>
                    <a:pt x="1273" y="34"/>
                    <a:pt x="1209" y="0"/>
                    <a:pt x="11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1" name="Google Shape;541;p33"/>
          <p:cNvGrpSpPr/>
          <p:nvPr/>
        </p:nvGrpSpPr>
        <p:grpSpPr>
          <a:xfrm rot="5400000">
            <a:off x="557088" y="4080888"/>
            <a:ext cx="2221300" cy="134125"/>
            <a:chOff x="238125" y="930125"/>
            <a:chExt cx="2221300" cy="134125"/>
          </a:xfrm>
        </p:grpSpPr>
        <p:sp>
          <p:nvSpPr>
            <p:cNvPr id="542" name="Google Shape;542;p33"/>
            <p:cNvSpPr/>
            <p:nvPr/>
          </p:nvSpPr>
          <p:spPr>
            <a:xfrm>
              <a:off x="238125" y="974525"/>
              <a:ext cx="971525" cy="44275"/>
            </a:xfrm>
            <a:custGeom>
              <a:avLst/>
              <a:gdLst/>
              <a:ahLst/>
              <a:cxnLst/>
              <a:rect l="l" t="t" r="r" b="b"/>
              <a:pathLst>
                <a:path w="38861" h="1771" extrusionOk="0">
                  <a:moveTo>
                    <a:pt x="25347" y="1"/>
                  </a:moveTo>
                  <a:cubicBezTo>
                    <a:pt x="24665" y="1"/>
                    <a:pt x="23922" y="202"/>
                    <a:pt x="23370" y="410"/>
                  </a:cubicBezTo>
                  <a:cubicBezTo>
                    <a:pt x="23009" y="251"/>
                    <a:pt x="22617" y="172"/>
                    <a:pt x="22225" y="172"/>
                  </a:cubicBezTo>
                  <a:cubicBezTo>
                    <a:pt x="21815" y="172"/>
                    <a:pt x="21404" y="258"/>
                    <a:pt x="21027" y="425"/>
                  </a:cubicBezTo>
                  <a:cubicBezTo>
                    <a:pt x="20755" y="243"/>
                    <a:pt x="20428" y="207"/>
                    <a:pt x="20104" y="207"/>
                  </a:cubicBezTo>
                  <a:cubicBezTo>
                    <a:pt x="20023" y="207"/>
                    <a:pt x="19943" y="209"/>
                    <a:pt x="19863" y="212"/>
                  </a:cubicBezTo>
                  <a:cubicBezTo>
                    <a:pt x="19324" y="226"/>
                    <a:pt x="18784" y="268"/>
                    <a:pt x="18259" y="339"/>
                  </a:cubicBezTo>
                  <a:cubicBezTo>
                    <a:pt x="18216" y="297"/>
                    <a:pt x="18159" y="283"/>
                    <a:pt x="18088" y="283"/>
                  </a:cubicBezTo>
                  <a:lnTo>
                    <a:pt x="17875" y="283"/>
                  </a:lnTo>
                  <a:cubicBezTo>
                    <a:pt x="17797" y="155"/>
                    <a:pt x="17657" y="81"/>
                    <a:pt x="17512" y="81"/>
                  </a:cubicBezTo>
                  <a:cubicBezTo>
                    <a:pt x="17448" y="81"/>
                    <a:pt x="17383" y="96"/>
                    <a:pt x="17322" y="126"/>
                  </a:cubicBezTo>
                  <a:cubicBezTo>
                    <a:pt x="17186" y="90"/>
                    <a:pt x="17026" y="78"/>
                    <a:pt x="16868" y="78"/>
                  </a:cubicBezTo>
                  <a:cubicBezTo>
                    <a:pt x="16595" y="78"/>
                    <a:pt x="16324" y="112"/>
                    <a:pt x="16172" y="112"/>
                  </a:cubicBezTo>
                  <a:cubicBezTo>
                    <a:pt x="15419" y="126"/>
                    <a:pt x="14667" y="212"/>
                    <a:pt x="13942" y="368"/>
                  </a:cubicBezTo>
                  <a:lnTo>
                    <a:pt x="13914" y="368"/>
                  </a:lnTo>
                  <a:cubicBezTo>
                    <a:pt x="13857" y="368"/>
                    <a:pt x="13801" y="382"/>
                    <a:pt x="13772" y="410"/>
                  </a:cubicBezTo>
                  <a:lnTo>
                    <a:pt x="13233" y="439"/>
                  </a:lnTo>
                  <a:cubicBezTo>
                    <a:pt x="13204" y="410"/>
                    <a:pt x="13176" y="382"/>
                    <a:pt x="13133" y="368"/>
                  </a:cubicBezTo>
                  <a:cubicBezTo>
                    <a:pt x="12770" y="279"/>
                    <a:pt x="12401" y="233"/>
                    <a:pt x="12031" y="233"/>
                  </a:cubicBezTo>
                  <a:cubicBezTo>
                    <a:pt x="11634" y="233"/>
                    <a:pt x="11237" y="286"/>
                    <a:pt x="10847" y="396"/>
                  </a:cubicBezTo>
                  <a:cubicBezTo>
                    <a:pt x="10762" y="368"/>
                    <a:pt x="10663" y="354"/>
                    <a:pt x="10578" y="339"/>
                  </a:cubicBezTo>
                  <a:cubicBezTo>
                    <a:pt x="10561" y="336"/>
                    <a:pt x="10545" y="335"/>
                    <a:pt x="10529" y="335"/>
                  </a:cubicBezTo>
                  <a:cubicBezTo>
                    <a:pt x="10408" y="335"/>
                    <a:pt x="10306" y="427"/>
                    <a:pt x="10294" y="552"/>
                  </a:cubicBezTo>
                  <a:lnTo>
                    <a:pt x="10265" y="552"/>
                  </a:lnTo>
                  <a:cubicBezTo>
                    <a:pt x="10237" y="467"/>
                    <a:pt x="10180" y="396"/>
                    <a:pt x="10109" y="368"/>
                  </a:cubicBezTo>
                  <a:cubicBezTo>
                    <a:pt x="9601" y="173"/>
                    <a:pt x="9068" y="74"/>
                    <a:pt x="8534" y="74"/>
                  </a:cubicBezTo>
                  <a:cubicBezTo>
                    <a:pt x="8172" y="74"/>
                    <a:pt x="7810" y="120"/>
                    <a:pt x="7454" y="212"/>
                  </a:cubicBezTo>
                  <a:cubicBezTo>
                    <a:pt x="7312" y="212"/>
                    <a:pt x="7156" y="226"/>
                    <a:pt x="7014" y="254"/>
                  </a:cubicBezTo>
                  <a:cubicBezTo>
                    <a:pt x="6957" y="268"/>
                    <a:pt x="6900" y="311"/>
                    <a:pt x="6858" y="382"/>
                  </a:cubicBezTo>
                  <a:cubicBezTo>
                    <a:pt x="6518" y="168"/>
                    <a:pt x="6150" y="86"/>
                    <a:pt x="5773" y="86"/>
                  </a:cubicBezTo>
                  <a:cubicBezTo>
                    <a:pt x="5123" y="86"/>
                    <a:pt x="4444" y="328"/>
                    <a:pt x="3833" y="552"/>
                  </a:cubicBezTo>
                  <a:cubicBezTo>
                    <a:pt x="3791" y="552"/>
                    <a:pt x="3748" y="567"/>
                    <a:pt x="3720" y="581"/>
                  </a:cubicBezTo>
                  <a:lnTo>
                    <a:pt x="3266" y="581"/>
                  </a:lnTo>
                  <a:cubicBezTo>
                    <a:pt x="2951" y="502"/>
                    <a:pt x="2627" y="463"/>
                    <a:pt x="2303" y="463"/>
                  </a:cubicBezTo>
                  <a:cubicBezTo>
                    <a:pt x="1925" y="463"/>
                    <a:pt x="1545" y="516"/>
                    <a:pt x="1178" y="623"/>
                  </a:cubicBezTo>
                  <a:lnTo>
                    <a:pt x="568" y="638"/>
                  </a:lnTo>
                  <a:cubicBezTo>
                    <a:pt x="440" y="453"/>
                    <a:pt x="227" y="354"/>
                    <a:pt x="0" y="325"/>
                  </a:cubicBezTo>
                  <a:lnTo>
                    <a:pt x="0" y="1206"/>
                  </a:lnTo>
                  <a:lnTo>
                    <a:pt x="341" y="1206"/>
                  </a:lnTo>
                  <a:cubicBezTo>
                    <a:pt x="362" y="1249"/>
                    <a:pt x="401" y="1267"/>
                    <a:pt x="437" y="1267"/>
                  </a:cubicBezTo>
                  <a:cubicBezTo>
                    <a:pt x="448" y="1267"/>
                    <a:pt x="458" y="1266"/>
                    <a:pt x="469" y="1262"/>
                  </a:cubicBezTo>
                  <a:lnTo>
                    <a:pt x="696" y="1191"/>
                  </a:lnTo>
                  <a:cubicBezTo>
                    <a:pt x="1234" y="1286"/>
                    <a:pt x="1781" y="1377"/>
                    <a:pt x="2320" y="1377"/>
                  </a:cubicBezTo>
                  <a:cubicBezTo>
                    <a:pt x="2748" y="1377"/>
                    <a:pt x="3170" y="1320"/>
                    <a:pt x="3578" y="1163"/>
                  </a:cubicBezTo>
                  <a:cubicBezTo>
                    <a:pt x="3635" y="1135"/>
                    <a:pt x="3677" y="1106"/>
                    <a:pt x="3706" y="1049"/>
                  </a:cubicBezTo>
                  <a:cubicBezTo>
                    <a:pt x="3734" y="1064"/>
                    <a:pt x="3748" y="1078"/>
                    <a:pt x="3762" y="1078"/>
                  </a:cubicBezTo>
                  <a:cubicBezTo>
                    <a:pt x="4124" y="1157"/>
                    <a:pt x="4490" y="1195"/>
                    <a:pt x="4855" y="1195"/>
                  </a:cubicBezTo>
                  <a:cubicBezTo>
                    <a:pt x="5407" y="1195"/>
                    <a:pt x="5958" y="1107"/>
                    <a:pt x="6489" y="936"/>
                  </a:cubicBezTo>
                  <a:cubicBezTo>
                    <a:pt x="6787" y="936"/>
                    <a:pt x="7085" y="936"/>
                    <a:pt x="7383" y="950"/>
                  </a:cubicBezTo>
                  <a:lnTo>
                    <a:pt x="7653" y="950"/>
                  </a:lnTo>
                  <a:cubicBezTo>
                    <a:pt x="8004" y="1012"/>
                    <a:pt x="8360" y="1045"/>
                    <a:pt x="8715" y="1045"/>
                  </a:cubicBezTo>
                  <a:cubicBezTo>
                    <a:pt x="9006" y="1045"/>
                    <a:pt x="9296" y="1023"/>
                    <a:pt x="9584" y="978"/>
                  </a:cubicBezTo>
                  <a:lnTo>
                    <a:pt x="9683" y="978"/>
                  </a:lnTo>
                  <a:cubicBezTo>
                    <a:pt x="10180" y="993"/>
                    <a:pt x="10634" y="1049"/>
                    <a:pt x="11103" y="1092"/>
                  </a:cubicBezTo>
                  <a:cubicBezTo>
                    <a:pt x="11301" y="1133"/>
                    <a:pt x="11505" y="1155"/>
                    <a:pt x="11707" y="1155"/>
                  </a:cubicBezTo>
                  <a:cubicBezTo>
                    <a:pt x="11852" y="1155"/>
                    <a:pt x="11997" y="1144"/>
                    <a:pt x="12139" y="1120"/>
                  </a:cubicBezTo>
                  <a:cubicBezTo>
                    <a:pt x="12395" y="1106"/>
                    <a:pt x="12650" y="1078"/>
                    <a:pt x="12892" y="1007"/>
                  </a:cubicBezTo>
                  <a:cubicBezTo>
                    <a:pt x="13190" y="950"/>
                    <a:pt x="13474" y="893"/>
                    <a:pt x="13772" y="851"/>
                  </a:cubicBezTo>
                  <a:cubicBezTo>
                    <a:pt x="13786" y="879"/>
                    <a:pt x="13815" y="893"/>
                    <a:pt x="13843" y="907"/>
                  </a:cubicBezTo>
                  <a:cubicBezTo>
                    <a:pt x="14397" y="1035"/>
                    <a:pt x="14979" y="1149"/>
                    <a:pt x="15547" y="1220"/>
                  </a:cubicBezTo>
                  <a:cubicBezTo>
                    <a:pt x="15588" y="1250"/>
                    <a:pt x="15643" y="1274"/>
                    <a:pt x="15703" y="1274"/>
                  </a:cubicBezTo>
                  <a:cubicBezTo>
                    <a:pt x="15726" y="1274"/>
                    <a:pt x="15750" y="1270"/>
                    <a:pt x="15774" y="1262"/>
                  </a:cubicBezTo>
                  <a:lnTo>
                    <a:pt x="15802" y="1248"/>
                  </a:lnTo>
                  <a:cubicBezTo>
                    <a:pt x="16022" y="1268"/>
                    <a:pt x="16240" y="1280"/>
                    <a:pt x="16446" y="1280"/>
                  </a:cubicBezTo>
                  <a:cubicBezTo>
                    <a:pt x="16989" y="1280"/>
                    <a:pt x="17453" y="1197"/>
                    <a:pt x="17648" y="950"/>
                  </a:cubicBezTo>
                  <a:cubicBezTo>
                    <a:pt x="17705" y="922"/>
                    <a:pt x="17762" y="893"/>
                    <a:pt x="17804" y="851"/>
                  </a:cubicBezTo>
                  <a:cubicBezTo>
                    <a:pt x="18585" y="1005"/>
                    <a:pt x="19374" y="1084"/>
                    <a:pt x="20164" y="1084"/>
                  </a:cubicBezTo>
                  <a:cubicBezTo>
                    <a:pt x="20466" y="1084"/>
                    <a:pt x="20768" y="1073"/>
                    <a:pt x="21070" y="1049"/>
                  </a:cubicBezTo>
                  <a:cubicBezTo>
                    <a:pt x="21098" y="1049"/>
                    <a:pt x="21127" y="1035"/>
                    <a:pt x="21155" y="1035"/>
                  </a:cubicBezTo>
                  <a:cubicBezTo>
                    <a:pt x="21198" y="1064"/>
                    <a:pt x="21240" y="1078"/>
                    <a:pt x="21297" y="1078"/>
                  </a:cubicBezTo>
                  <a:cubicBezTo>
                    <a:pt x="21532" y="1100"/>
                    <a:pt x="21769" y="1111"/>
                    <a:pt x="22006" y="1111"/>
                  </a:cubicBezTo>
                  <a:cubicBezTo>
                    <a:pt x="22385" y="1111"/>
                    <a:pt x="22762" y="1082"/>
                    <a:pt x="23129" y="1021"/>
                  </a:cubicBezTo>
                  <a:cubicBezTo>
                    <a:pt x="23466" y="1204"/>
                    <a:pt x="23842" y="1296"/>
                    <a:pt x="24222" y="1296"/>
                  </a:cubicBezTo>
                  <a:cubicBezTo>
                    <a:pt x="24403" y="1296"/>
                    <a:pt x="24583" y="1275"/>
                    <a:pt x="24761" y="1234"/>
                  </a:cubicBezTo>
                  <a:cubicBezTo>
                    <a:pt x="24776" y="1220"/>
                    <a:pt x="24790" y="1220"/>
                    <a:pt x="24818" y="1206"/>
                  </a:cubicBezTo>
                  <a:cubicBezTo>
                    <a:pt x="25386" y="1191"/>
                    <a:pt x="25968" y="1120"/>
                    <a:pt x="26536" y="1021"/>
                  </a:cubicBezTo>
                  <a:cubicBezTo>
                    <a:pt x="26550" y="1092"/>
                    <a:pt x="26593" y="1163"/>
                    <a:pt x="26650" y="1206"/>
                  </a:cubicBezTo>
                  <a:cubicBezTo>
                    <a:pt x="26860" y="1367"/>
                    <a:pt x="27111" y="1451"/>
                    <a:pt x="27368" y="1451"/>
                  </a:cubicBezTo>
                  <a:cubicBezTo>
                    <a:pt x="27562" y="1451"/>
                    <a:pt x="27758" y="1403"/>
                    <a:pt x="27942" y="1305"/>
                  </a:cubicBezTo>
                  <a:cubicBezTo>
                    <a:pt x="28371" y="1384"/>
                    <a:pt x="28801" y="1427"/>
                    <a:pt x="29237" y="1427"/>
                  </a:cubicBezTo>
                  <a:cubicBezTo>
                    <a:pt x="29349" y="1427"/>
                    <a:pt x="29461" y="1424"/>
                    <a:pt x="29575" y="1418"/>
                  </a:cubicBezTo>
                  <a:cubicBezTo>
                    <a:pt x="29595" y="1439"/>
                    <a:pt x="29631" y="1452"/>
                    <a:pt x="29666" y="1452"/>
                  </a:cubicBezTo>
                  <a:cubicBezTo>
                    <a:pt x="29678" y="1452"/>
                    <a:pt x="29691" y="1451"/>
                    <a:pt x="29702" y="1447"/>
                  </a:cubicBezTo>
                  <a:cubicBezTo>
                    <a:pt x="29759" y="1433"/>
                    <a:pt x="29816" y="1418"/>
                    <a:pt x="29873" y="1390"/>
                  </a:cubicBezTo>
                  <a:cubicBezTo>
                    <a:pt x="30258" y="1639"/>
                    <a:pt x="30697" y="1771"/>
                    <a:pt x="31147" y="1771"/>
                  </a:cubicBezTo>
                  <a:cubicBezTo>
                    <a:pt x="31261" y="1771"/>
                    <a:pt x="31376" y="1762"/>
                    <a:pt x="31491" y="1745"/>
                  </a:cubicBezTo>
                  <a:cubicBezTo>
                    <a:pt x="31747" y="1731"/>
                    <a:pt x="31988" y="1631"/>
                    <a:pt x="32201" y="1489"/>
                  </a:cubicBezTo>
                  <a:cubicBezTo>
                    <a:pt x="32329" y="1489"/>
                    <a:pt x="32457" y="1475"/>
                    <a:pt x="32585" y="1475"/>
                  </a:cubicBezTo>
                  <a:cubicBezTo>
                    <a:pt x="32613" y="1504"/>
                    <a:pt x="32670" y="1518"/>
                    <a:pt x="32712" y="1518"/>
                  </a:cubicBezTo>
                  <a:cubicBezTo>
                    <a:pt x="32798" y="1560"/>
                    <a:pt x="32897" y="1603"/>
                    <a:pt x="32996" y="1646"/>
                  </a:cubicBezTo>
                  <a:cubicBezTo>
                    <a:pt x="33025" y="1674"/>
                    <a:pt x="33053" y="1674"/>
                    <a:pt x="33096" y="1674"/>
                  </a:cubicBezTo>
                  <a:cubicBezTo>
                    <a:pt x="33238" y="1717"/>
                    <a:pt x="33380" y="1745"/>
                    <a:pt x="33522" y="1759"/>
                  </a:cubicBezTo>
                  <a:cubicBezTo>
                    <a:pt x="33533" y="1761"/>
                    <a:pt x="33544" y="1762"/>
                    <a:pt x="33555" y="1762"/>
                  </a:cubicBezTo>
                  <a:cubicBezTo>
                    <a:pt x="33628" y="1762"/>
                    <a:pt x="33697" y="1722"/>
                    <a:pt x="33735" y="1660"/>
                  </a:cubicBezTo>
                  <a:cubicBezTo>
                    <a:pt x="33908" y="1707"/>
                    <a:pt x="34098" y="1727"/>
                    <a:pt x="34297" y="1727"/>
                  </a:cubicBezTo>
                  <a:cubicBezTo>
                    <a:pt x="34942" y="1727"/>
                    <a:pt x="35676" y="1515"/>
                    <a:pt x="36219" y="1319"/>
                  </a:cubicBezTo>
                  <a:cubicBezTo>
                    <a:pt x="36446" y="1333"/>
                    <a:pt x="36688" y="1362"/>
                    <a:pt x="36915" y="1362"/>
                  </a:cubicBezTo>
                  <a:cubicBezTo>
                    <a:pt x="36943" y="1362"/>
                    <a:pt x="36986" y="1362"/>
                    <a:pt x="37014" y="1333"/>
                  </a:cubicBezTo>
                  <a:cubicBezTo>
                    <a:pt x="37128" y="1347"/>
                    <a:pt x="37238" y="1355"/>
                    <a:pt x="37348" y="1355"/>
                  </a:cubicBezTo>
                  <a:cubicBezTo>
                    <a:pt x="37458" y="1355"/>
                    <a:pt x="37568" y="1347"/>
                    <a:pt x="37682" y="1333"/>
                  </a:cubicBezTo>
                  <a:cubicBezTo>
                    <a:pt x="37923" y="1291"/>
                    <a:pt x="38477" y="1191"/>
                    <a:pt x="38562" y="879"/>
                  </a:cubicBezTo>
                  <a:lnTo>
                    <a:pt x="38619" y="879"/>
                  </a:lnTo>
                  <a:cubicBezTo>
                    <a:pt x="38860" y="836"/>
                    <a:pt x="38803" y="481"/>
                    <a:pt x="38576" y="481"/>
                  </a:cubicBezTo>
                  <a:lnTo>
                    <a:pt x="38306" y="481"/>
                  </a:lnTo>
                  <a:cubicBezTo>
                    <a:pt x="38207" y="460"/>
                    <a:pt x="38104" y="449"/>
                    <a:pt x="37999" y="449"/>
                  </a:cubicBezTo>
                  <a:cubicBezTo>
                    <a:pt x="37895" y="449"/>
                    <a:pt x="37788" y="460"/>
                    <a:pt x="37682" y="481"/>
                  </a:cubicBezTo>
                  <a:cubicBezTo>
                    <a:pt x="37540" y="496"/>
                    <a:pt x="37412" y="510"/>
                    <a:pt x="37270" y="552"/>
                  </a:cubicBezTo>
                  <a:cubicBezTo>
                    <a:pt x="36986" y="567"/>
                    <a:pt x="36702" y="609"/>
                    <a:pt x="36418" y="638"/>
                  </a:cubicBezTo>
                  <a:lnTo>
                    <a:pt x="36361" y="623"/>
                  </a:lnTo>
                  <a:cubicBezTo>
                    <a:pt x="36333" y="609"/>
                    <a:pt x="36301" y="602"/>
                    <a:pt x="36271" y="602"/>
                  </a:cubicBezTo>
                  <a:cubicBezTo>
                    <a:pt x="36241" y="602"/>
                    <a:pt x="36212" y="609"/>
                    <a:pt x="36191" y="623"/>
                  </a:cubicBezTo>
                  <a:cubicBezTo>
                    <a:pt x="35925" y="573"/>
                    <a:pt x="35658" y="548"/>
                    <a:pt x="35393" y="548"/>
                  </a:cubicBezTo>
                  <a:cubicBezTo>
                    <a:pt x="34906" y="548"/>
                    <a:pt x="34426" y="633"/>
                    <a:pt x="33976" y="808"/>
                  </a:cubicBezTo>
                  <a:lnTo>
                    <a:pt x="33337" y="822"/>
                  </a:lnTo>
                  <a:cubicBezTo>
                    <a:pt x="33316" y="815"/>
                    <a:pt x="33287" y="812"/>
                    <a:pt x="33259" y="812"/>
                  </a:cubicBezTo>
                  <a:cubicBezTo>
                    <a:pt x="33231" y="812"/>
                    <a:pt x="33202" y="815"/>
                    <a:pt x="33181" y="822"/>
                  </a:cubicBezTo>
                  <a:lnTo>
                    <a:pt x="33039" y="822"/>
                  </a:lnTo>
                  <a:cubicBezTo>
                    <a:pt x="32801" y="661"/>
                    <a:pt x="32494" y="506"/>
                    <a:pt x="32236" y="506"/>
                  </a:cubicBezTo>
                  <a:cubicBezTo>
                    <a:pt x="32108" y="506"/>
                    <a:pt x="31992" y="544"/>
                    <a:pt x="31903" y="638"/>
                  </a:cubicBezTo>
                  <a:cubicBezTo>
                    <a:pt x="31718" y="652"/>
                    <a:pt x="31562" y="666"/>
                    <a:pt x="31392" y="680"/>
                  </a:cubicBezTo>
                  <a:lnTo>
                    <a:pt x="31222" y="680"/>
                  </a:lnTo>
                  <a:cubicBezTo>
                    <a:pt x="30980" y="680"/>
                    <a:pt x="30739" y="723"/>
                    <a:pt x="30512" y="780"/>
                  </a:cubicBezTo>
                  <a:lnTo>
                    <a:pt x="30114" y="822"/>
                  </a:lnTo>
                  <a:cubicBezTo>
                    <a:pt x="29929" y="822"/>
                    <a:pt x="29731" y="822"/>
                    <a:pt x="29546" y="808"/>
                  </a:cubicBezTo>
                  <a:cubicBezTo>
                    <a:pt x="29101" y="599"/>
                    <a:pt x="28609" y="489"/>
                    <a:pt x="28115" y="489"/>
                  </a:cubicBezTo>
                  <a:cubicBezTo>
                    <a:pt x="27837" y="489"/>
                    <a:pt x="27559" y="524"/>
                    <a:pt x="27289" y="595"/>
                  </a:cubicBezTo>
                  <a:cubicBezTo>
                    <a:pt x="27189" y="595"/>
                    <a:pt x="27090" y="623"/>
                    <a:pt x="26990" y="638"/>
                  </a:cubicBezTo>
                  <a:cubicBezTo>
                    <a:pt x="26948" y="652"/>
                    <a:pt x="26920" y="666"/>
                    <a:pt x="26891" y="694"/>
                  </a:cubicBezTo>
                  <a:cubicBezTo>
                    <a:pt x="26891" y="666"/>
                    <a:pt x="26877" y="652"/>
                    <a:pt x="26863" y="638"/>
                  </a:cubicBezTo>
                  <a:cubicBezTo>
                    <a:pt x="26532" y="165"/>
                    <a:pt x="25965" y="1"/>
                    <a:pt x="2534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33"/>
            <p:cNvSpPr/>
            <p:nvPr/>
          </p:nvSpPr>
          <p:spPr>
            <a:xfrm>
              <a:off x="1150700" y="976375"/>
              <a:ext cx="1308725" cy="35850"/>
            </a:xfrm>
            <a:custGeom>
              <a:avLst/>
              <a:gdLst/>
              <a:ahLst/>
              <a:cxnLst/>
              <a:rect l="l" t="t" r="r" b="b"/>
              <a:pathLst>
                <a:path w="52349" h="1434" extrusionOk="0">
                  <a:moveTo>
                    <a:pt x="38563" y="0"/>
                  </a:moveTo>
                  <a:cubicBezTo>
                    <a:pt x="38201" y="0"/>
                    <a:pt x="37839" y="46"/>
                    <a:pt x="37483" y="138"/>
                  </a:cubicBezTo>
                  <a:cubicBezTo>
                    <a:pt x="37341" y="138"/>
                    <a:pt x="37185" y="152"/>
                    <a:pt x="37043" y="180"/>
                  </a:cubicBezTo>
                  <a:cubicBezTo>
                    <a:pt x="36972" y="194"/>
                    <a:pt x="36915" y="237"/>
                    <a:pt x="36887" y="308"/>
                  </a:cubicBezTo>
                  <a:cubicBezTo>
                    <a:pt x="36543" y="86"/>
                    <a:pt x="36168" y="2"/>
                    <a:pt x="35784" y="2"/>
                  </a:cubicBezTo>
                  <a:cubicBezTo>
                    <a:pt x="35135" y="2"/>
                    <a:pt x="34460" y="241"/>
                    <a:pt x="33863" y="464"/>
                  </a:cubicBezTo>
                  <a:cubicBezTo>
                    <a:pt x="33820" y="464"/>
                    <a:pt x="33777" y="478"/>
                    <a:pt x="33749" y="507"/>
                  </a:cubicBezTo>
                  <a:lnTo>
                    <a:pt x="33295" y="507"/>
                  </a:lnTo>
                  <a:cubicBezTo>
                    <a:pt x="32973" y="420"/>
                    <a:pt x="32641" y="377"/>
                    <a:pt x="32310" y="377"/>
                  </a:cubicBezTo>
                  <a:cubicBezTo>
                    <a:pt x="31939" y="377"/>
                    <a:pt x="31567" y="430"/>
                    <a:pt x="31208" y="535"/>
                  </a:cubicBezTo>
                  <a:lnTo>
                    <a:pt x="30597" y="549"/>
                  </a:lnTo>
                  <a:cubicBezTo>
                    <a:pt x="30398" y="280"/>
                    <a:pt x="30086" y="223"/>
                    <a:pt x="29688" y="223"/>
                  </a:cubicBezTo>
                  <a:cubicBezTo>
                    <a:pt x="29639" y="222"/>
                    <a:pt x="29589" y="221"/>
                    <a:pt x="29539" y="221"/>
                  </a:cubicBezTo>
                  <a:cubicBezTo>
                    <a:pt x="28895" y="221"/>
                    <a:pt x="28263" y="307"/>
                    <a:pt x="27644" y="478"/>
                  </a:cubicBezTo>
                  <a:lnTo>
                    <a:pt x="27260" y="436"/>
                  </a:lnTo>
                  <a:cubicBezTo>
                    <a:pt x="27044" y="393"/>
                    <a:pt x="26826" y="372"/>
                    <a:pt x="26609" y="372"/>
                  </a:cubicBezTo>
                  <a:cubicBezTo>
                    <a:pt x="26114" y="372"/>
                    <a:pt x="25623" y="480"/>
                    <a:pt x="25159" y="677"/>
                  </a:cubicBezTo>
                  <a:cubicBezTo>
                    <a:pt x="25031" y="663"/>
                    <a:pt x="24904" y="663"/>
                    <a:pt x="24762" y="649"/>
                  </a:cubicBezTo>
                  <a:cubicBezTo>
                    <a:pt x="24733" y="606"/>
                    <a:pt x="24676" y="564"/>
                    <a:pt x="24620" y="549"/>
                  </a:cubicBezTo>
                  <a:cubicBezTo>
                    <a:pt x="24116" y="393"/>
                    <a:pt x="23565" y="301"/>
                    <a:pt x="23017" y="301"/>
                  </a:cubicBezTo>
                  <a:cubicBezTo>
                    <a:pt x="22469" y="301"/>
                    <a:pt x="21922" y="393"/>
                    <a:pt x="21425" y="606"/>
                  </a:cubicBezTo>
                  <a:cubicBezTo>
                    <a:pt x="21397" y="549"/>
                    <a:pt x="21340" y="521"/>
                    <a:pt x="21283" y="493"/>
                  </a:cubicBezTo>
                  <a:cubicBezTo>
                    <a:pt x="20726" y="302"/>
                    <a:pt x="20057" y="169"/>
                    <a:pt x="19397" y="169"/>
                  </a:cubicBezTo>
                  <a:cubicBezTo>
                    <a:pt x="18880" y="169"/>
                    <a:pt x="18367" y="250"/>
                    <a:pt x="17918" y="450"/>
                  </a:cubicBezTo>
                  <a:cubicBezTo>
                    <a:pt x="17876" y="407"/>
                    <a:pt x="17833" y="379"/>
                    <a:pt x="17790" y="365"/>
                  </a:cubicBezTo>
                  <a:cubicBezTo>
                    <a:pt x="17301" y="237"/>
                    <a:pt x="16803" y="173"/>
                    <a:pt x="16303" y="173"/>
                  </a:cubicBezTo>
                  <a:cubicBezTo>
                    <a:pt x="16136" y="173"/>
                    <a:pt x="15969" y="180"/>
                    <a:pt x="15803" y="194"/>
                  </a:cubicBezTo>
                  <a:cubicBezTo>
                    <a:pt x="15398" y="230"/>
                    <a:pt x="15083" y="465"/>
                    <a:pt x="14708" y="465"/>
                  </a:cubicBezTo>
                  <a:cubicBezTo>
                    <a:pt x="14635" y="465"/>
                    <a:pt x="14560" y="457"/>
                    <a:pt x="14482" y="436"/>
                  </a:cubicBezTo>
                  <a:cubicBezTo>
                    <a:pt x="14156" y="351"/>
                    <a:pt x="13872" y="166"/>
                    <a:pt x="13559" y="81"/>
                  </a:cubicBezTo>
                  <a:cubicBezTo>
                    <a:pt x="13386" y="31"/>
                    <a:pt x="13215" y="11"/>
                    <a:pt x="13043" y="11"/>
                  </a:cubicBezTo>
                  <a:cubicBezTo>
                    <a:pt x="12286" y="11"/>
                    <a:pt x="11541" y="407"/>
                    <a:pt x="10777" y="407"/>
                  </a:cubicBezTo>
                  <a:cubicBezTo>
                    <a:pt x="10343" y="407"/>
                    <a:pt x="9929" y="385"/>
                    <a:pt x="9520" y="385"/>
                  </a:cubicBezTo>
                  <a:cubicBezTo>
                    <a:pt x="8952" y="385"/>
                    <a:pt x="8395" y="428"/>
                    <a:pt x="7809" y="635"/>
                  </a:cubicBezTo>
                  <a:lnTo>
                    <a:pt x="7752" y="635"/>
                  </a:lnTo>
                  <a:cubicBezTo>
                    <a:pt x="7752" y="549"/>
                    <a:pt x="7681" y="478"/>
                    <a:pt x="7610" y="450"/>
                  </a:cubicBezTo>
                  <a:cubicBezTo>
                    <a:pt x="7210" y="340"/>
                    <a:pt x="6769" y="290"/>
                    <a:pt x="6319" y="290"/>
                  </a:cubicBezTo>
                  <a:cubicBezTo>
                    <a:pt x="5605" y="290"/>
                    <a:pt x="4867" y="417"/>
                    <a:pt x="4231" y="635"/>
                  </a:cubicBezTo>
                  <a:lnTo>
                    <a:pt x="3919" y="635"/>
                  </a:lnTo>
                  <a:cubicBezTo>
                    <a:pt x="3890" y="592"/>
                    <a:pt x="3848" y="564"/>
                    <a:pt x="3805" y="549"/>
                  </a:cubicBezTo>
                  <a:cubicBezTo>
                    <a:pt x="3120" y="355"/>
                    <a:pt x="2355" y="201"/>
                    <a:pt x="1605" y="201"/>
                  </a:cubicBezTo>
                  <a:cubicBezTo>
                    <a:pt x="1096" y="201"/>
                    <a:pt x="593" y="272"/>
                    <a:pt x="128" y="450"/>
                  </a:cubicBezTo>
                  <a:cubicBezTo>
                    <a:pt x="0" y="493"/>
                    <a:pt x="14" y="706"/>
                    <a:pt x="171" y="706"/>
                  </a:cubicBezTo>
                  <a:lnTo>
                    <a:pt x="497" y="706"/>
                  </a:lnTo>
                  <a:cubicBezTo>
                    <a:pt x="511" y="748"/>
                    <a:pt x="540" y="791"/>
                    <a:pt x="568" y="805"/>
                  </a:cubicBezTo>
                  <a:cubicBezTo>
                    <a:pt x="1034" y="1075"/>
                    <a:pt x="1816" y="1290"/>
                    <a:pt x="2525" y="1290"/>
                  </a:cubicBezTo>
                  <a:cubicBezTo>
                    <a:pt x="2896" y="1290"/>
                    <a:pt x="3248" y="1231"/>
                    <a:pt x="3521" y="1089"/>
                  </a:cubicBezTo>
                  <a:cubicBezTo>
                    <a:pt x="3876" y="1117"/>
                    <a:pt x="4231" y="1146"/>
                    <a:pt x="4586" y="1160"/>
                  </a:cubicBezTo>
                  <a:cubicBezTo>
                    <a:pt x="5095" y="1301"/>
                    <a:pt x="5724" y="1398"/>
                    <a:pt x="6345" y="1398"/>
                  </a:cubicBezTo>
                  <a:cubicBezTo>
                    <a:pt x="6852" y="1398"/>
                    <a:pt x="7354" y="1334"/>
                    <a:pt x="7781" y="1174"/>
                  </a:cubicBezTo>
                  <a:lnTo>
                    <a:pt x="8306" y="1146"/>
                  </a:lnTo>
                  <a:cubicBezTo>
                    <a:pt x="8320" y="1188"/>
                    <a:pt x="8349" y="1217"/>
                    <a:pt x="8377" y="1217"/>
                  </a:cubicBezTo>
                  <a:cubicBezTo>
                    <a:pt x="8757" y="1360"/>
                    <a:pt x="9152" y="1433"/>
                    <a:pt x="9550" y="1433"/>
                  </a:cubicBezTo>
                  <a:cubicBezTo>
                    <a:pt x="9821" y="1433"/>
                    <a:pt x="10094" y="1399"/>
                    <a:pt x="10365" y="1330"/>
                  </a:cubicBezTo>
                  <a:cubicBezTo>
                    <a:pt x="10823" y="1188"/>
                    <a:pt x="11164" y="963"/>
                    <a:pt x="11607" y="963"/>
                  </a:cubicBezTo>
                  <a:cubicBezTo>
                    <a:pt x="11740" y="963"/>
                    <a:pt x="11883" y="983"/>
                    <a:pt x="12040" y="1032"/>
                  </a:cubicBezTo>
                  <a:cubicBezTo>
                    <a:pt x="12296" y="1132"/>
                    <a:pt x="12551" y="1217"/>
                    <a:pt x="12807" y="1273"/>
                  </a:cubicBezTo>
                  <a:cubicBezTo>
                    <a:pt x="12856" y="1281"/>
                    <a:pt x="12906" y="1284"/>
                    <a:pt x="12955" y="1284"/>
                  </a:cubicBezTo>
                  <a:cubicBezTo>
                    <a:pt x="13286" y="1284"/>
                    <a:pt x="13607" y="1135"/>
                    <a:pt x="13928" y="1061"/>
                  </a:cubicBezTo>
                  <a:cubicBezTo>
                    <a:pt x="14045" y="1031"/>
                    <a:pt x="14144" y="1017"/>
                    <a:pt x="14234" y="1017"/>
                  </a:cubicBezTo>
                  <a:cubicBezTo>
                    <a:pt x="14485" y="1017"/>
                    <a:pt x="14665" y="1120"/>
                    <a:pt x="14937" y="1245"/>
                  </a:cubicBezTo>
                  <a:cubicBezTo>
                    <a:pt x="15242" y="1393"/>
                    <a:pt x="15540" y="1423"/>
                    <a:pt x="15870" y="1423"/>
                  </a:cubicBezTo>
                  <a:cubicBezTo>
                    <a:pt x="15985" y="1423"/>
                    <a:pt x="16104" y="1419"/>
                    <a:pt x="16229" y="1415"/>
                  </a:cubicBezTo>
                  <a:cubicBezTo>
                    <a:pt x="16882" y="1401"/>
                    <a:pt x="17535" y="1302"/>
                    <a:pt x="18160" y="1117"/>
                  </a:cubicBezTo>
                  <a:cubicBezTo>
                    <a:pt x="18188" y="1146"/>
                    <a:pt x="18230" y="1174"/>
                    <a:pt x="18287" y="1174"/>
                  </a:cubicBezTo>
                  <a:cubicBezTo>
                    <a:pt x="18666" y="1247"/>
                    <a:pt x="19050" y="1283"/>
                    <a:pt x="19435" y="1283"/>
                  </a:cubicBezTo>
                  <a:cubicBezTo>
                    <a:pt x="19874" y="1283"/>
                    <a:pt x="20313" y="1236"/>
                    <a:pt x="20744" y="1146"/>
                  </a:cubicBezTo>
                  <a:cubicBezTo>
                    <a:pt x="20766" y="1190"/>
                    <a:pt x="20814" y="1226"/>
                    <a:pt x="20861" y="1226"/>
                  </a:cubicBezTo>
                  <a:cubicBezTo>
                    <a:pt x="20874" y="1226"/>
                    <a:pt x="20887" y="1223"/>
                    <a:pt x="20900" y="1217"/>
                  </a:cubicBezTo>
                  <a:lnTo>
                    <a:pt x="21255" y="1103"/>
                  </a:lnTo>
                  <a:cubicBezTo>
                    <a:pt x="21668" y="1287"/>
                    <a:pt x="22152" y="1358"/>
                    <a:pt x="22648" y="1358"/>
                  </a:cubicBezTo>
                  <a:cubicBezTo>
                    <a:pt x="23259" y="1358"/>
                    <a:pt x="23888" y="1251"/>
                    <a:pt x="24421" y="1117"/>
                  </a:cubicBezTo>
                  <a:lnTo>
                    <a:pt x="24605" y="1117"/>
                  </a:lnTo>
                  <a:cubicBezTo>
                    <a:pt x="24904" y="1267"/>
                    <a:pt x="25247" y="1328"/>
                    <a:pt x="25601" y="1328"/>
                  </a:cubicBezTo>
                  <a:cubicBezTo>
                    <a:pt x="26122" y="1328"/>
                    <a:pt x="26668" y="1195"/>
                    <a:pt x="27133" y="1018"/>
                  </a:cubicBezTo>
                  <a:lnTo>
                    <a:pt x="27445" y="1004"/>
                  </a:lnTo>
                  <a:cubicBezTo>
                    <a:pt x="28169" y="1100"/>
                    <a:pt x="28893" y="1147"/>
                    <a:pt x="29623" y="1147"/>
                  </a:cubicBezTo>
                  <a:cubicBezTo>
                    <a:pt x="29867" y="1147"/>
                    <a:pt x="30111" y="1142"/>
                    <a:pt x="30356" y="1132"/>
                  </a:cubicBezTo>
                  <a:cubicBezTo>
                    <a:pt x="30366" y="1175"/>
                    <a:pt x="30402" y="1193"/>
                    <a:pt x="30444" y="1193"/>
                  </a:cubicBezTo>
                  <a:cubicBezTo>
                    <a:pt x="30457" y="1193"/>
                    <a:pt x="30470" y="1192"/>
                    <a:pt x="30483" y="1188"/>
                  </a:cubicBezTo>
                  <a:lnTo>
                    <a:pt x="30711" y="1117"/>
                  </a:lnTo>
                  <a:cubicBezTo>
                    <a:pt x="31241" y="1212"/>
                    <a:pt x="31785" y="1303"/>
                    <a:pt x="32325" y="1303"/>
                  </a:cubicBezTo>
                  <a:cubicBezTo>
                    <a:pt x="32753" y="1303"/>
                    <a:pt x="33178" y="1246"/>
                    <a:pt x="33593" y="1089"/>
                  </a:cubicBezTo>
                  <a:cubicBezTo>
                    <a:pt x="33635" y="1061"/>
                    <a:pt x="33692" y="1032"/>
                    <a:pt x="33721" y="990"/>
                  </a:cubicBezTo>
                  <a:cubicBezTo>
                    <a:pt x="33735" y="990"/>
                    <a:pt x="33763" y="1004"/>
                    <a:pt x="33777" y="1004"/>
                  </a:cubicBezTo>
                  <a:cubicBezTo>
                    <a:pt x="34139" y="1083"/>
                    <a:pt x="34505" y="1121"/>
                    <a:pt x="34870" y="1121"/>
                  </a:cubicBezTo>
                  <a:cubicBezTo>
                    <a:pt x="35422" y="1121"/>
                    <a:pt x="35973" y="1033"/>
                    <a:pt x="36503" y="862"/>
                  </a:cubicBezTo>
                  <a:lnTo>
                    <a:pt x="37398" y="876"/>
                  </a:lnTo>
                  <a:lnTo>
                    <a:pt x="37668" y="876"/>
                  </a:lnTo>
                  <a:cubicBezTo>
                    <a:pt x="38019" y="938"/>
                    <a:pt x="38375" y="971"/>
                    <a:pt x="38730" y="971"/>
                  </a:cubicBezTo>
                  <a:cubicBezTo>
                    <a:pt x="39020" y="971"/>
                    <a:pt x="39311" y="949"/>
                    <a:pt x="39599" y="904"/>
                  </a:cubicBezTo>
                  <a:lnTo>
                    <a:pt x="39684" y="904"/>
                  </a:lnTo>
                  <a:cubicBezTo>
                    <a:pt x="40181" y="919"/>
                    <a:pt x="40649" y="975"/>
                    <a:pt x="41104" y="1018"/>
                  </a:cubicBezTo>
                  <a:cubicBezTo>
                    <a:pt x="41302" y="1059"/>
                    <a:pt x="41505" y="1081"/>
                    <a:pt x="41711" y="1081"/>
                  </a:cubicBezTo>
                  <a:cubicBezTo>
                    <a:pt x="41858" y="1081"/>
                    <a:pt x="42006" y="1070"/>
                    <a:pt x="42154" y="1046"/>
                  </a:cubicBezTo>
                  <a:cubicBezTo>
                    <a:pt x="42410" y="1032"/>
                    <a:pt x="42651" y="1004"/>
                    <a:pt x="42907" y="947"/>
                  </a:cubicBezTo>
                  <a:cubicBezTo>
                    <a:pt x="43205" y="876"/>
                    <a:pt x="43489" y="819"/>
                    <a:pt x="43773" y="777"/>
                  </a:cubicBezTo>
                  <a:cubicBezTo>
                    <a:pt x="43801" y="791"/>
                    <a:pt x="43830" y="805"/>
                    <a:pt x="43858" y="819"/>
                  </a:cubicBezTo>
                  <a:cubicBezTo>
                    <a:pt x="44426" y="961"/>
                    <a:pt x="44994" y="1061"/>
                    <a:pt x="45562" y="1132"/>
                  </a:cubicBezTo>
                  <a:cubicBezTo>
                    <a:pt x="45600" y="1169"/>
                    <a:pt x="45650" y="1188"/>
                    <a:pt x="45705" y="1188"/>
                  </a:cubicBezTo>
                  <a:cubicBezTo>
                    <a:pt x="45732" y="1188"/>
                    <a:pt x="45761" y="1184"/>
                    <a:pt x="45789" y="1174"/>
                  </a:cubicBezTo>
                  <a:lnTo>
                    <a:pt x="45817" y="1160"/>
                  </a:lnTo>
                  <a:cubicBezTo>
                    <a:pt x="46037" y="1179"/>
                    <a:pt x="46255" y="1192"/>
                    <a:pt x="46461" y="1192"/>
                  </a:cubicBezTo>
                  <a:cubicBezTo>
                    <a:pt x="47004" y="1192"/>
                    <a:pt x="47468" y="1109"/>
                    <a:pt x="47663" y="862"/>
                  </a:cubicBezTo>
                  <a:cubicBezTo>
                    <a:pt x="47720" y="833"/>
                    <a:pt x="47777" y="805"/>
                    <a:pt x="47819" y="762"/>
                  </a:cubicBezTo>
                  <a:cubicBezTo>
                    <a:pt x="48600" y="917"/>
                    <a:pt x="49389" y="996"/>
                    <a:pt x="50179" y="996"/>
                  </a:cubicBezTo>
                  <a:cubicBezTo>
                    <a:pt x="50481" y="996"/>
                    <a:pt x="50783" y="985"/>
                    <a:pt x="51085" y="961"/>
                  </a:cubicBezTo>
                  <a:cubicBezTo>
                    <a:pt x="51113" y="961"/>
                    <a:pt x="51142" y="961"/>
                    <a:pt x="51170" y="947"/>
                  </a:cubicBezTo>
                  <a:cubicBezTo>
                    <a:pt x="51213" y="975"/>
                    <a:pt x="51255" y="1004"/>
                    <a:pt x="51312" y="1004"/>
                  </a:cubicBezTo>
                  <a:cubicBezTo>
                    <a:pt x="51523" y="1021"/>
                    <a:pt x="51739" y="1033"/>
                    <a:pt x="51953" y="1033"/>
                  </a:cubicBezTo>
                  <a:cubicBezTo>
                    <a:pt x="52086" y="1033"/>
                    <a:pt x="52218" y="1029"/>
                    <a:pt x="52348" y="1018"/>
                  </a:cubicBezTo>
                  <a:lnTo>
                    <a:pt x="52348" y="123"/>
                  </a:lnTo>
                  <a:cubicBezTo>
                    <a:pt x="52274" y="116"/>
                    <a:pt x="52200" y="113"/>
                    <a:pt x="52125" y="113"/>
                  </a:cubicBezTo>
                  <a:cubicBezTo>
                    <a:pt x="51757" y="113"/>
                    <a:pt x="51387" y="199"/>
                    <a:pt x="51056" y="365"/>
                  </a:cubicBezTo>
                  <a:cubicBezTo>
                    <a:pt x="50784" y="183"/>
                    <a:pt x="50457" y="147"/>
                    <a:pt x="50133" y="147"/>
                  </a:cubicBezTo>
                  <a:cubicBezTo>
                    <a:pt x="50052" y="147"/>
                    <a:pt x="49972" y="149"/>
                    <a:pt x="49892" y="152"/>
                  </a:cubicBezTo>
                  <a:cubicBezTo>
                    <a:pt x="49353" y="152"/>
                    <a:pt x="48813" y="194"/>
                    <a:pt x="48274" y="265"/>
                  </a:cubicBezTo>
                  <a:cubicBezTo>
                    <a:pt x="48231" y="237"/>
                    <a:pt x="48174" y="223"/>
                    <a:pt x="48117" y="223"/>
                  </a:cubicBezTo>
                  <a:lnTo>
                    <a:pt x="47890" y="223"/>
                  </a:lnTo>
                  <a:cubicBezTo>
                    <a:pt x="47812" y="95"/>
                    <a:pt x="47672" y="22"/>
                    <a:pt x="47532" y="22"/>
                  </a:cubicBezTo>
                  <a:cubicBezTo>
                    <a:pt x="47470" y="22"/>
                    <a:pt x="47407" y="36"/>
                    <a:pt x="47351" y="67"/>
                  </a:cubicBezTo>
                  <a:cubicBezTo>
                    <a:pt x="47202" y="23"/>
                    <a:pt x="47032" y="8"/>
                    <a:pt x="46865" y="8"/>
                  </a:cubicBezTo>
                  <a:cubicBezTo>
                    <a:pt x="46601" y="8"/>
                    <a:pt x="46343" y="44"/>
                    <a:pt x="46186" y="52"/>
                  </a:cubicBezTo>
                  <a:cubicBezTo>
                    <a:pt x="45434" y="52"/>
                    <a:pt x="44696" y="138"/>
                    <a:pt x="43957" y="294"/>
                  </a:cubicBezTo>
                  <a:lnTo>
                    <a:pt x="43929" y="294"/>
                  </a:lnTo>
                  <a:cubicBezTo>
                    <a:pt x="43872" y="294"/>
                    <a:pt x="43830" y="308"/>
                    <a:pt x="43787" y="336"/>
                  </a:cubicBezTo>
                  <a:lnTo>
                    <a:pt x="43247" y="365"/>
                  </a:lnTo>
                  <a:cubicBezTo>
                    <a:pt x="43219" y="336"/>
                    <a:pt x="43191" y="322"/>
                    <a:pt x="43162" y="308"/>
                  </a:cubicBezTo>
                  <a:cubicBezTo>
                    <a:pt x="42799" y="219"/>
                    <a:pt x="42427" y="173"/>
                    <a:pt x="42055" y="173"/>
                  </a:cubicBezTo>
                  <a:cubicBezTo>
                    <a:pt x="41656" y="173"/>
                    <a:pt x="41259" y="226"/>
                    <a:pt x="40876" y="336"/>
                  </a:cubicBezTo>
                  <a:cubicBezTo>
                    <a:pt x="40777" y="308"/>
                    <a:pt x="40692" y="294"/>
                    <a:pt x="40607" y="280"/>
                  </a:cubicBezTo>
                  <a:cubicBezTo>
                    <a:pt x="40588" y="276"/>
                    <a:pt x="40570" y="274"/>
                    <a:pt x="40553" y="274"/>
                  </a:cubicBezTo>
                  <a:cubicBezTo>
                    <a:pt x="40434" y="274"/>
                    <a:pt x="40335" y="355"/>
                    <a:pt x="40323" y="478"/>
                  </a:cubicBezTo>
                  <a:lnTo>
                    <a:pt x="40294" y="478"/>
                  </a:lnTo>
                  <a:cubicBezTo>
                    <a:pt x="40266" y="393"/>
                    <a:pt x="40209" y="322"/>
                    <a:pt x="40124" y="294"/>
                  </a:cubicBezTo>
                  <a:cubicBezTo>
                    <a:pt x="39625" y="99"/>
                    <a:pt x="39095" y="0"/>
                    <a:pt x="385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33"/>
            <p:cNvSpPr/>
            <p:nvPr/>
          </p:nvSpPr>
          <p:spPr>
            <a:xfrm>
              <a:off x="438200" y="930125"/>
              <a:ext cx="118200" cy="134125"/>
            </a:xfrm>
            <a:custGeom>
              <a:avLst/>
              <a:gdLst/>
              <a:ahLst/>
              <a:cxnLst/>
              <a:rect l="l" t="t" r="r" b="b"/>
              <a:pathLst>
                <a:path w="4728" h="5365" extrusionOk="0">
                  <a:moveTo>
                    <a:pt x="1142" y="0"/>
                  </a:moveTo>
                  <a:cubicBezTo>
                    <a:pt x="1006" y="0"/>
                    <a:pt x="856" y="137"/>
                    <a:pt x="885" y="298"/>
                  </a:cubicBezTo>
                  <a:cubicBezTo>
                    <a:pt x="1027" y="894"/>
                    <a:pt x="1098" y="1519"/>
                    <a:pt x="1098" y="2144"/>
                  </a:cubicBezTo>
                  <a:cubicBezTo>
                    <a:pt x="1041" y="2158"/>
                    <a:pt x="999" y="2215"/>
                    <a:pt x="970" y="2272"/>
                  </a:cubicBezTo>
                  <a:cubicBezTo>
                    <a:pt x="942" y="2357"/>
                    <a:pt x="913" y="2456"/>
                    <a:pt x="885" y="2527"/>
                  </a:cubicBezTo>
                  <a:lnTo>
                    <a:pt x="828" y="2527"/>
                  </a:lnTo>
                  <a:cubicBezTo>
                    <a:pt x="828" y="2513"/>
                    <a:pt x="828" y="2485"/>
                    <a:pt x="814" y="2470"/>
                  </a:cubicBezTo>
                  <a:lnTo>
                    <a:pt x="644" y="3109"/>
                  </a:lnTo>
                  <a:cubicBezTo>
                    <a:pt x="672" y="3123"/>
                    <a:pt x="700" y="3123"/>
                    <a:pt x="729" y="3123"/>
                  </a:cubicBezTo>
                  <a:cubicBezTo>
                    <a:pt x="686" y="3265"/>
                    <a:pt x="672" y="3407"/>
                    <a:pt x="700" y="3549"/>
                  </a:cubicBezTo>
                  <a:cubicBezTo>
                    <a:pt x="459" y="4061"/>
                    <a:pt x="260" y="4586"/>
                    <a:pt x="61" y="5097"/>
                  </a:cubicBezTo>
                  <a:cubicBezTo>
                    <a:pt x="0" y="5255"/>
                    <a:pt x="145" y="5364"/>
                    <a:pt x="278" y="5364"/>
                  </a:cubicBezTo>
                  <a:cubicBezTo>
                    <a:pt x="360" y="5364"/>
                    <a:pt x="437" y="5322"/>
                    <a:pt x="459" y="5225"/>
                  </a:cubicBezTo>
                  <a:cubicBezTo>
                    <a:pt x="658" y="4770"/>
                    <a:pt x="857" y="4288"/>
                    <a:pt x="1041" y="3819"/>
                  </a:cubicBezTo>
                  <a:lnTo>
                    <a:pt x="1212" y="3819"/>
                  </a:lnTo>
                  <a:cubicBezTo>
                    <a:pt x="1272" y="3928"/>
                    <a:pt x="1394" y="3996"/>
                    <a:pt x="1526" y="3996"/>
                  </a:cubicBezTo>
                  <a:cubicBezTo>
                    <a:pt x="1549" y="3996"/>
                    <a:pt x="1572" y="3994"/>
                    <a:pt x="1595" y="3990"/>
                  </a:cubicBezTo>
                  <a:cubicBezTo>
                    <a:pt x="1652" y="4018"/>
                    <a:pt x="1708" y="4032"/>
                    <a:pt x="1765" y="4046"/>
                  </a:cubicBezTo>
                  <a:cubicBezTo>
                    <a:pt x="1821" y="4059"/>
                    <a:pt x="1877" y="4066"/>
                    <a:pt x="1934" y="4066"/>
                  </a:cubicBezTo>
                  <a:cubicBezTo>
                    <a:pt x="2065" y="4066"/>
                    <a:pt x="2195" y="4031"/>
                    <a:pt x="2305" y="3961"/>
                  </a:cubicBezTo>
                  <a:cubicBezTo>
                    <a:pt x="2376" y="3961"/>
                    <a:pt x="2447" y="3947"/>
                    <a:pt x="2504" y="3933"/>
                  </a:cubicBezTo>
                  <a:lnTo>
                    <a:pt x="2575" y="3933"/>
                  </a:lnTo>
                  <a:cubicBezTo>
                    <a:pt x="2617" y="3933"/>
                    <a:pt x="2674" y="3933"/>
                    <a:pt x="2717" y="3919"/>
                  </a:cubicBezTo>
                  <a:cubicBezTo>
                    <a:pt x="2759" y="3933"/>
                    <a:pt x="2788" y="3933"/>
                    <a:pt x="2830" y="3933"/>
                  </a:cubicBezTo>
                  <a:lnTo>
                    <a:pt x="2844" y="3947"/>
                  </a:lnTo>
                  <a:cubicBezTo>
                    <a:pt x="2911" y="3995"/>
                    <a:pt x="2978" y="4015"/>
                    <a:pt x="3045" y="4015"/>
                  </a:cubicBezTo>
                  <a:cubicBezTo>
                    <a:pt x="3234" y="4015"/>
                    <a:pt x="3414" y="3853"/>
                    <a:pt x="3540" y="3706"/>
                  </a:cubicBezTo>
                  <a:lnTo>
                    <a:pt x="3568" y="3677"/>
                  </a:lnTo>
                  <a:cubicBezTo>
                    <a:pt x="3668" y="3890"/>
                    <a:pt x="3767" y="4089"/>
                    <a:pt x="3895" y="4288"/>
                  </a:cubicBezTo>
                  <a:cubicBezTo>
                    <a:pt x="3943" y="4362"/>
                    <a:pt x="4012" y="4393"/>
                    <a:pt x="4080" y="4393"/>
                  </a:cubicBezTo>
                  <a:cubicBezTo>
                    <a:pt x="4232" y="4393"/>
                    <a:pt x="4381" y="4237"/>
                    <a:pt x="4293" y="4061"/>
                  </a:cubicBezTo>
                  <a:cubicBezTo>
                    <a:pt x="4151" y="3833"/>
                    <a:pt x="4009" y="3620"/>
                    <a:pt x="3852" y="3422"/>
                  </a:cubicBezTo>
                  <a:cubicBezTo>
                    <a:pt x="3824" y="3393"/>
                    <a:pt x="3810" y="3379"/>
                    <a:pt x="3796" y="3351"/>
                  </a:cubicBezTo>
                  <a:cubicBezTo>
                    <a:pt x="3810" y="3280"/>
                    <a:pt x="3824" y="3209"/>
                    <a:pt x="3824" y="3138"/>
                  </a:cubicBezTo>
                  <a:lnTo>
                    <a:pt x="4151" y="2428"/>
                  </a:lnTo>
                  <a:lnTo>
                    <a:pt x="4151" y="2428"/>
                  </a:lnTo>
                  <a:cubicBezTo>
                    <a:pt x="4108" y="2442"/>
                    <a:pt x="4065" y="2470"/>
                    <a:pt x="4037" y="2513"/>
                  </a:cubicBezTo>
                  <a:cubicBezTo>
                    <a:pt x="4023" y="2485"/>
                    <a:pt x="3994" y="2456"/>
                    <a:pt x="3966" y="2442"/>
                  </a:cubicBezTo>
                  <a:cubicBezTo>
                    <a:pt x="3952" y="2371"/>
                    <a:pt x="3952" y="2300"/>
                    <a:pt x="3923" y="2229"/>
                  </a:cubicBezTo>
                  <a:cubicBezTo>
                    <a:pt x="3923" y="2215"/>
                    <a:pt x="3923" y="2201"/>
                    <a:pt x="3923" y="2172"/>
                  </a:cubicBezTo>
                  <a:cubicBezTo>
                    <a:pt x="3938" y="2144"/>
                    <a:pt x="3923" y="2101"/>
                    <a:pt x="3881" y="2073"/>
                  </a:cubicBezTo>
                  <a:cubicBezTo>
                    <a:pt x="4136" y="1732"/>
                    <a:pt x="4378" y="1391"/>
                    <a:pt x="4619" y="1036"/>
                  </a:cubicBezTo>
                  <a:cubicBezTo>
                    <a:pt x="4728" y="868"/>
                    <a:pt x="4561" y="700"/>
                    <a:pt x="4402" y="700"/>
                  </a:cubicBezTo>
                  <a:cubicBezTo>
                    <a:pt x="4332" y="700"/>
                    <a:pt x="4265" y="732"/>
                    <a:pt x="4222" y="809"/>
                  </a:cubicBezTo>
                  <a:cubicBezTo>
                    <a:pt x="4009" y="1193"/>
                    <a:pt x="3796" y="1576"/>
                    <a:pt x="3597" y="1959"/>
                  </a:cubicBezTo>
                  <a:lnTo>
                    <a:pt x="3583" y="1959"/>
                  </a:lnTo>
                  <a:cubicBezTo>
                    <a:pt x="3497" y="1897"/>
                    <a:pt x="3394" y="1864"/>
                    <a:pt x="3292" y="1864"/>
                  </a:cubicBezTo>
                  <a:cubicBezTo>
                    <a:pt x="3209" y="1864"/>
                    <a:pt x="3128" y="1886"/>
                    <a:pt x="3057" y="1931"/>
                  </a:cubicBezTo>
                  <a:cubicBezTo>
                    <a:pt x="3011" y="1902"/>
                    <a:pt x="2959" y="1887"/>
                    <a:pt x="2908" y="1887"/>
                  </a:cubicBezTo>
                  <a:cubicBezTo>
                    <a:pt x="2832" y="1887"/>
                    <a:pt x="2759" y="1920"/>
                    <a:pt x="2717" y="1988"/>
                  </a:cubicBezTo>
                  <a:cubicBezTo>
                    <a:pt x="2717" y="1973"/>
                    <a:pt x="2688" y="1945"/>
                    <a:pt x="2688" y="1917"/>
                  </a:cubicBezTo>
                  <a:cubicBezTo>
                    <a:pt x="2639" y="1834"/>
                    <a:pt x="2550" y="1790"/>
                    <a:pt x="2463" y="1790"/>
                  </a:cubicBezTo>
                  <a:cubicBezTo>
                    <a:pt x="2400" y="1790"/>
                    <a:pt x="2338" y="1812"/>
                    <a:pt x="2291" y="1860"/>
                  </a:cubicBezTo>
                  <a:lnTo>
                    <a:pt x="2248" y="1917"/>
                  </a:lnTo>
                  <a:cubicBezTo>
                    <a:pt x="2220" y="1931"/>
                    <a:pt x="2205" y="1931"/>
                    <a:pt x="2191" y="1945"/>
                  </a:cubicBezTo>
                  <a:cubicBezTo>
                    <a:pt x="2139" y="1905"/>
                    <a:pt x="2080" y="1885"/>
                    <a:pt x="2022" y="1885"/>
                  </a:cubicBezTo>
                  <a:cubicBezTo>
                    <a:pt x="1939" y="1885"/>
                    <a:pt x="1858" y="1926"/>
                    <a:pt x="1808" y="2002"/>
                  </a:cubicBezTo>
                  <a:cubicBezTo>
                    <a:pt x="1779" y="2044"/>
                    <a:pt x="1751" y="2087"/>
                    <a:pt x="1723" y="2144"/>
                  </a:cubicBezTo>
                  <a:cubicBezTo>
                    <a:pt x="1723" y="2130"/>
                    <a:pt x="1708" y="2115"/>
                    <a:pt x="1708" y="2087"/>
                  </a:cubicBezTo>
                  <a:cubicBezTo>
                    <a:pt x="1680" y="2030"/>
                    <a:pt x="1637" y="1988"/>
                    <a:pt x="1581" y="1959"/>
                  </a:cubicBezTo>
                  <a:cubicBezTo>
                    <a:pt x="1652" y="1335"/>
                    <a:pt x="1552" y="696"/>
                    <a:pt x="1311" y="114"/>
                  </a:cubicBezTo>
                  <a:cubicBezTo>
                    <a:pt x="1273" y="34"/>
                    <a:pt x="1209" y="0"/>
                    <a:pt x="11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33"/>
            <p:cNvSpPr/>
            <p:nvPr/>
          </p:nvSpPr>
          <p:spPr>
            <a:xfrm>
              <a:off x="873375" y="930125"/>
              <a:ext cx="117850" cy="134125"/>
            </a:xfrm>
            <a:custGeom>
              <a:avLst/>
              <a:gdLst/>
              <a:ahLst/>
              <a:cxnLst/>
              <a:rect l="l" t="t" r="r" b="b"/>
              <a:pathLst>
                <a:path w="4714" h="5365" extrusionOk="0">
                  <a:moveTo>
                    <a:pt x="1138" y="0"/>
                  </a:moveTo>
                  <a:cubicBezTo>
                    <a:pt x="1006" y="0"/>
                    <a:pt x="856" y="137"/>
                    <a:pt x="885" y="298"/>
                  </a:cubicBezTo>
                  <a:cubicBezTo>
                    <a:pt x="1027" y="894"/>
                    <a:pt x="1098" y="1519"/>
                    <a:pt x="1098" y="2144"/>
                  </a:cubicBezTo>
                  <a:cubicBezTo>
                    <a:pt x="1041" y="2158"/>
                    <a:pt x="984" y="2215"/>
                    <a:pt x="970" y="2272"/>
                  </a:cubicBezTo>
                  <a:cubicBezTo>
                    <a:pt x="942" y="2357"/>
                    <a:pt x="913" y="2456"/>
                    <a:pt x="885" y="2527"/>
                  </a:cubicBezTo>
                  <a:lnTo>
                    <a:pt x="828" y="2527"/>
                  </a:lnTo>
                  <a:cubicBezTo>
                    <a:pt x="828" y="2513"/>
                    <a:pt x="828" y="2485"/>
                    <a:pt x="814" y="2470"/>
                  </a:cubicBezTo>
                  <a:lnTo>
                    <a:pt x="643" y="3109"/>
                  </a:lnTo>
                  <a:cubicBezTo>
                    <a:pt x="672" y="3123"/>
                    <a:pt x="700" y="3123"/>
                    <a:pt x="729" y="3123"/>
                  </a:cubicBezTo>
                  <a:cubicBezTo>
                    <a:pt x="686" y="3265"/>
                    <a:pt x="672" y="3407"/>
                    <a:pt x="700" y="3549"/>
                  </a:cubicBezTo>
                  <a:cubicBezTo>
                    <a:pt x="459" y="4061"/>
                    <a:pt x="260" y="4586"/>
                    <a:pt x="61" y="5111"/>
                  </a:cubicBezTo>
                  <a:cubicBezTo>
                    <a:pt x="0" y="5259"/>
                    <a:pt x="143" y="5365"/>
                    <a:pt x="275" y="5365"/>
                  </a:cubicBezTo>
                  <a:cubicBezTo>
                    <a:pt x="358" y="5365"/>
                    <a:pt x="437" y="5323"/>
                    <a:pt x="459" y="5225"/>
                  </a:cubicBezTo>
                  <a:cubicBezTo>
                    <a:pt x="658" y="4770"/>
                    <a:pt x="871" y="4302"/>
                    <a:pt x="1055" y="3819"/>
                  </a:cubicBezTo>
                  <a:lnTo>
                    <a:pt x="1069" y="3819"/>
                  </a:lnTo>
                  <a:cubicBezTo>
                    <a:pt x="1091" y="3826"/>
                    <a:pt x="1116" y="3830"/>
                    <a:pt x="1140" y="3830"/>
                  </a:cubicBezTo>
                  <a:cubicBezTo>
                    <a:pt x="1165" y="3830"/>
                    <a:pt x="1190" y="3826"/>
                    <a:pt x="1211" y="3819"/>
                  </a:cubicBezTo>
                  <a:cubicBezTo>
                    <a:pt x="1272" y="3928"/>
                    <a:pt x="1394" y="3996"/>
                    <a:pt x="1526" y="3996"/>
                  </a:cubicBezTo>
                  <a:cubicBezTo>
                    <a:pt x="1549" y="3996"/>
                    <a:pt x="1572" y="3994"/>
                    <a:pt x="1595" y="3990"/>
                  </a:cubicBezTo>
                  <a:cubicBezTo>
                    <a:pt x="1698" y="4041"/>
                    <a:pt x="1811" y="4067"/>
                    <a:pt x="1923" y="4067"/>
                  </a:cubicBezTo>
                  <a:cubicBezTo>
                    <a:pt x="2056" y="4067"/>
                    <a:pt x="2189" y="4031"/>
                    <a:pt x="2305" y="3961"/>
                  </a:cubicBezTo>
                  <a:cubicBezTo>
                    <a:pt x="2376" y="3961"/>
                    <a:pt x="2447" y="3961"/>
                    <a:pt x="2503" y="3933"/>
                  </a:cubicBezTo>
                  <a:lnTo>
                    <a:pt x="2574" y="3933"/>
                  </a:lnTo>
                  <a:cubicBezTo>
                    <a:pt x="2617" y="3933"/>
                    <a:pt x="2674" y="3933"/>
                    <a:pt x="2716" y="3919"/>
                  </a:cubicBezTo>
                  <a:cubicBezTo>
                    <a:pt x="2759" y="3933"/>
                    <a:pt x="2787" y="3933"/>
                    <a:pt x="2830" y="3933"/>
                  </a:cubicBezTo>
                  <a:lnTo>
                    <a:pt x="2844" y="3947"/>
                  </a:lnTo>
                  <a:cubicBezTo>
                    <a:pt x="2912" y="3999"/>
                    <a:pt x="2980" y="4021"/>
                    <a:pt x="3047" y="4021"/>
                  </a:cubicBezTo>
                  <a:cubicBezTo>
                    <a:pt x="3235" y="4021"/>
                    <a:pt x="3414" y="3852"/>
                    <a:pt x="3540" y="3706"/>
                  </a:cubicBezTo>
                  <a:lnTo>
                    <a:pt x="3568" y="3677"/>
                  </a:lnTo>
                  <a:cubicBezTo>
                    <a:pt x="3653" y="3890"/>
                    <a:pt x="3753" y="4089"/>
                    <a:pt x="3881" y="4288"/>
                  </a:cubicBezTo>
                  <a:cubicBezTo>
                    <a:pt x="3930" y="4378"/>
                    <a:pt x="4004" y="4415"/>
                    <a:pt x="4077" y="4415"/>
                  </a:cubicBezTo>
                  <a:cubicBezTo>
                    <a:pt x="4234" y="4415"/>
                    <a:pt x="4385" y="4245"/>
                    <a:pt x="4278" y="4061"/>
                  </a:cubicBezTo>
                  <a:cubicBezTo>
                    <a:pt x="4150" y="3833"/>
                    <a:pt x="3994" y="3620"/>
                    <a:pt x="3838" y="3422"/>
                  </a:cubicBezTo>
                  <a:lnTo>
                    <a:pt x="3781" y="3351"/>
                  </a:lnTo>
                  <a:cubicBezTo>
                    <a:pt x="3795" y="3280"/>
                    <a:pt x="3810" y="3209"/>
                    <a:pt x="3810" y="3138"/>
                  </a:cubicBezTo>
                  <a:lnTo>
                    <a:pt x="4136" y="2428"/>
                  </a:lnTo>
                  <a:lnTo>
                    <a:pt x="4136" y="2428"/>
                  </a:lnTo>
                  <a:cubicBezTo>
                    <a:pt x="4094" y="2442"/>
                    <a:pt x="4051" y="2470"/>
                    <a:pt x="4023" y="2513"/>
                  </a:cubicBezTo>
                  <a:cubicBezTo>
                    <a:pt x="4008" y="2485"/>
                    <a:pt x="3980" y="2456"/>
                    <a:pt x="3952" y="2442"/>
                  </a:cubicBezTo>
                  <a:cubicBezTo>
                    <a:pt x="3952" y="2371"/>
                    <a:pt x="3937" y="2300"/>
                    <a:pt x="3909" y="2229"/>
                  </a:cubicBezTo>
                  <a:lnTo>
                    <a:pt x="3909" y="2172"/>
                  </a:lnTo>
                  <a:cubicBezTo>
                    <a:pt x="3923" y="2144"/>
                    <a:pt x="3909" y="2101"/>
                    <a:pt x="3881" y="2073"/>
                  </a:cubicBezTo>
                  <a:cubicBezTo>
                    <a:pt x="4122" y="1732"/>
                    <a:pt x="4363" y="1391"/>
                    <a:pt x="4605" y="1036"/>
                  </a:cubicBezTo>
                  <a:cubicBezTo>
                    <a:pt x="4714" y="868"/>
                    <a:pt x="4547" y="700"/>
                    <a:pt x="4387" y="700"/>
                  </a:cubicBezTo>
                  <a:cubicBezTo>
                    <a:pt x="4318" y="700"/>
                    <a:pt x="4250" y="732"/>
                    <a:pt x="4207" y="809"/>
                  </a:cubicBezTo>
                  <a:cubicBezTo>
                    <a:pt x="3994" y="1193"/>
                    <a:pt x="3795" y="1576"/>
                    <a:pt x="3582" y="1959"/>
                  </a:cubicBezTo>
                  <a:cubicBezTo>
                    <a:pt x="3497" y="1897"/>
                    <a:pt x="3394" y="1864"/>
                    <a:pt x="3290" y="1864"/>
                  </a:cubicBezTo>
                  <a:cubicBezTo>
                    <a:pt x="3205" y="1864"/>
                    <a:pt x="3120" y="1886"/>
                    <a:pt x="3043" y="1931"/>
                  </a:cubicBezTo>
                  <a:cubicBezTo>
                    <a:pt x="2997" y="1902"/>
                    <a:pt x="2947" y="1887"/>
                    <a:pt x="2897" y="1887"/>
                  </a:cubicBezTo>
                  <a:cubicBezTo>
                    <a:pt x="2824" y="1887"/>
                    <a:pt x="2753" y="1920"/>
                    <a:pt x="2702" y="1988"/>
                  </a:cubicBezTo>
                  <a:cubicBezTo>
                    <a:pt x="2688" y="1973"/>
                    <a:pt x="2688" y="1945"/>
                    <a:pt x="2674" y="1917"/>
                  </a:cubicBezTo>
                  <a:cubicBezTo>
                    <a:pt x="2626" y="1838"/>
                    <a:pt x="2548" y="1798"/>
                    <a:pt x="2469" y="1798"/>
                  </a:cubicBezTo>
                  <a:cubicBezTo>
                    <a:pt x="2405" y="1798"/>
                    <a:pt x="2341" y="1824"/>
                    <a:pt x="2290" y="1874"/>
                  </a:cubicBezTo>
                  <a:lnTo>
                    <a:pt x="2234" y="1917"/>
                  </a:lnTo>
                  <a:cubicBezTo>
                    <a:pt x="2219" y="1931"/>
                    <a:pt x="2205" y="1931"/>
                    <a:pt x="2177" y="1945"/>
                  </a:cubicBezTo>
                  <a:cubicBezTo>
                    <a:pt x="2131" y="1905"/>
                    <a:pt x="2075" y="1885"/>
                    <a:pt x="2019" y="1885"/>
                  </a:cubicBezTo>
                  <a:cubicBezTo>
                    <a:pt x="1939" y="1885"/>
                    <a:pt x="1858" y="1926"/>
                    <a:pt x="1808" y="2002"/>
                  </a:cubicBezTo>
                  <a:cubicBezTo>
                    <a:pt x="1779" y="2044"/>
                    <a:pt x="1751" y="2087"/>
                    <a:pt x="1722" y="2144"/>
                  </a:cubicBezTo>
                  <a:cubicBezTo>
                    <a:pt x="1722" y="2130"/>
                    <a:pt x="1708" y="2115"/>
                    <a:pt x="1694" y="2101"/>
                  </a:cubicBezTo>
                  <a:cubicBezTo>
                    <a:pt x="1680" y="2030"/>
                    <a:pt x="1637" y="1988"/>
                    <a:pt x="1580" y="1959"/>
                  </a:cubicBezTo>
                  <a:cubicBezTo>
                    <a:pt x="1637" y="1335"/>
                    <a:pt x="1552" y="696"/>
                    <a:pt x="1297" y="114"/>
                  </a:cubicBezTo>
                  <a:cubicBezTo>
                    <a:pt x="1264" y="34"/>
                    <a:pt x="1203" y="0"/>
                    <a:pt x="113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33"/>
            <p:cNvSpPr/>
            <p:nvPr/>
          </p:nvSpPr>
          <p:spPr>
            <a:xfrm>
              <a:off x="1308175" y="930125"/>
              <a:ext cx="118125" cy="134125"/>
            </a:xfrm>
            <a:custGeom>
              <a:avLst/>
              <a:gdLst/>
              <a:ahLst/>
              <a:cxnLst/>
              <a:rect l="l" t="t" r="r" b="b"/>
              <a:pathLst>
                <a:path w="4725" h="5365" extrusionOk="0">
                  <a:moveTo>
                    <a:pt x="1143" y="0"/>
                  </a:moveTo>
                  <a:cubicBezTo>
                    <a:pt x="1006" y="0"/>
                    <a:pt x="857" y="137"/>
                    <a:pt x="885" y="298"/>
                  </a:cubicBezTo>
                  <a:cubicBezTo>
                    <a:pt x="1027" y="894"/>
                    <a:pt x="1098" y="1519"/>
                    <a:pt x="1098" y="2144"/>
                  </a:cubicBezTo>
                  <a:cubicBezTo>
                    <a:pt x="1042" y="2172"/>
                    <a:pt x="999" y="2215"/>
                    <a:pt x="971" y="2272"/>
                  </a:cubicBezTo>
                  <a:cubicBezTo>
                    <a:pt x="942" y="2357"/>
                    <a:pt x="914" y="2456"/>
                    <a:pt x="885" y="2527"/>
                  </a:cubicBezTo>
                  <a:lnTo>
                    <a:pt x="829" y="2527"/>
                  </a:lnTo>
                  <a:cubicBezTo>
                    <a:pt x="829" y="2513"/>
                    <a:pt x="829" y="2485"/>
                    <a:pt x="814" y="2470"/>
                  </a:cubicBezTo>
                  <a:lnTo>
                    <a:pt x="644" y="3109"/>
                  </a:lnTo>
                  <a:cubicBezTo>
                    <a:pt x="672" y="3123"/>
                    <a:pt x="701" y="3123"/>
                    <a:pt x="729" y="3123"/>
                  </a:cubicBezTo>
                  <a:cubicBezTo>
                    <a:pt x="687" y="3265"/>
                    <a:pt x="672" y="3407"/>
                    <a:pt x="701" y="3549"/>
                  </a:cubicBezTo>
                  <a:cubicBezTo>
                    <a:pt x="459" y="4061"/>
                    <a:pt x="261" y="4586"/>
                    <a:pt x="62" y="5111"/>
                  </a:cubicBezTo>
                  <a:cubicBezTo>
                    <a:pt x="1" y="5259"/>
                    <a:pt x="143" y="5365"/>
                    <a:pt x="276" y="5365"/>
                  </a:cubicBezTo>
                  <a:cubicBezTo>
                    <a:pt x="359" y="5365"/>
                    <a:pt x="438" y="5323"/>
                    <a:pt x="459" y="5225"/>
                  </a:cubicBezTo>
                  <a:cubicBezTo>
                    <a:pt x="658" y="4770"/>
                    <a:pt x="871" y="4302"/>
                    <a:pt x="1056" y="3819"/>
                  </a:cubicBezTo>
                  <a:lnTo>
                    <a:pt x="1070" y="3819"/>
                  </a:lnTo>
                  <a:cubicBezTo>
                    <a:pt x="1098" y="3826"/>
                    <a:pt x="1123" y="3830"/>
                    <a:pt x="1146" y="3830"/>
                  </a:cubicBezTo>
                  <a:cubicBezTo>
                    <a:pt x="1169" y="3830"/>
                    <a:pt x="1191" y="3826"/>
                    <a:pt x="1212" y="3819"/>
                  </a:cubicBezTo>
                  <a:cubicBezTo>
                    <a:pt x="1285" y="3928"/>
                    <a:pt x="1409" y="3996"/>
                    <a:pt x="1532" y="3996"/>
                  </a:cubicBezTo>
                  <a:cubicBezTo>
                    <a:pt x="1553" y="3996"/>
                    <a:pt x="1574" y="3994"/>
                    <a:pt x="1595" y="3990"/>
                  </a:cubicBezTo>
                  <a:cubicBezTo>
                    <a:pt x="1652" y="4018"/>
                    <a:pt x="1709" y="4032"/>
                    <a:pt x="1780" y="4046"/>
                  </a:cubicBezTo>
                  <a:cubicBezTo>
                    <a:pt x="1835" y="4059"/>
                    <a:pt x="1891" y="4066"/>
                    <a:pt x="1945" y="4066"/>
                  </a:cubicBezTo>
                  <a:cubicBezTo>
                    <a:pt x="2073" y="4066"/>
                    <a:pt x="2196" y="4031"/>
                    <a:pt x="2305" y="3961"/>
                  </a:cubicBezTo>
                  <a:cubicBezTo>
                    <a:pt x="2376" y="3961"/>
                    <a:pt x="2447" y="3961"/>
                    <a:pt x="2504" y="3933"/>
                  </a:cubicBezTo>
                  <a:lnTo>
                    <a:pt x="2575" y="3933"/>
                  </a:lnTo>
                  <a:cubicBezTo>
                    <a:pt x="2632" y="3933"/>
                    <a:pt x="2674" y="3933"/>
                    <a:pt x="2731" y="3919"/>
                  </a:cubicBezTo>
                  <a:cubicBezTo>
                    <a:pt x="2760" y="3933"/>
                    <a:pt x="2802" y="3933"/>
                    <a:pt x="2831" y="3933"/>
                  </a:cubicBezTo>
                  <a:lnTo>
                    <a:pt x="2845" y="3947"/>
                  </a:lnTo>
                  <a:cubicBezTo>
                    <a:pt x="2912" y="3999"/>
                    <a:pt x="2982" y="4021"/>
                    <a:pt x="3050" y="4021"/>
                  </a:cubicBezTo>
                  <a:cubicBezTo>
                    <a:pt x="3241" y="4021"/>
                    <a:pt x="3426" y="3852"/>
                    <a:pt x="3540" y="3706"/>
                  </a:cubicBezTo>
                  <a:lnTo>
                    <a:pt x="3583" y="3677"/>
                  </a:lnTo>
                  <a:cubicBezTo>
                    <a:pt x="3668" y="3890"/>
                    <a:pt x="3768" y="4089"/>
                    <a:pt x="3881" y="4288"/>
                  </a:cubicBezTo>
                  <a:cubicBezTo>
                    <a:pt x="3931" y="4378"/>
                    <a:pt x="4005" y="4415"/>
                    <a:pt x="4078" y="4415"/>
                  </a:cubicBezTo>
                  <a:cubicBezTo>
                    <a:pt x="4234" y="4415"/>
                    <a:pt x="4385" y="4245"/>
                    <a:pt x="4279" y="4061"/>
                  </a:cubicBezTo>
                  <a:cubicBezTo>
                    <a:pt x="4151" y="3833"/>
                    <a:pt x="3995" y="3620"/>
                    <a:pt x="3839" y="3422"/>
                  </a:cubicBezTo>
                  <a:cubicBezTo>
                    <a:pt x="3810" y="3393"/>
                    <a:pt x="3796" y="3379"/>
                    <a:pt x="3782" y="3351"/>
                  </a:cubicBezTo>
                  <a:cubicBezTo>
                    <a:pt x="3796" y="3280"/>
                    <a:pt x="3810" y="3209"/>
                    <a:pt x="3810" y="3138"/>
                  </a:cubicBezTo>
                  <a:lnTo>
                    <a:pt x="4137" y="2428"/>
                  </a:lnTo>
                  <a:lnTo>
                    <a:pt x="4137" y="2428"/>
                  </a:lnTo>
                  <a:cubicBezTo>
                    <a:pt x="4094" y="2442"/>
                    <a:pt x="4052" y="2470"/>
                    <a:pt x="4037" y="2513"/>
                  </a:cubicBezTo>
                  <a:cubicBezTo>
                    <a:pt x="4009" y="2485"/>
                    <a:pt x="3981" y="2456"/>
                    <a:pt x="3952" y="2442"/>
                  </a:cubicBezTo>
                  <a:cubicBezTo>
                    <a:pt x="3952" y="2371"/>
                    <a:pt x="3938" y="2300"/>
                    <a:pt x="3910" y="2229"/>
                  </a:cubicBezTo>
                  <a:cubicBezTo>
                    <a:pt x="3910" y="2215"/>
                    <a:pt x="3910" y="2201"/>
                    <a:pt x="3924" y="2172"/>
                  </a:cubicBezTo>
                  <a:cubicBezTo>
                    <a:pt x="3924" y="2144"/>
                    <a:pt x="3910" y="2101"/>
                    <a:pt x="3881" y="2073"/>
                  </a:cubicBezTo>
                  <a:cubicBezTo>
                    <a:pt x="4137" y="1732"/>
                    <a:pt x="4378" y="1391"/>
                    <a:pt x="4605" y="1036"/>
                  </a:cubicBezTo>
                  <a:cubicBezTo>
                    <a:pt x="4724" y="868"/>
                    <a:pt x="4560" y="700"/>
                    <a:pt x="4397" y="700"/>
                  </a:cubicBezTo>
                  <a:cubicBezTo>
                    <a:pt x="4326" y="700"/>
                    <a:pt x="4255" y="732"/>
                    <a:pt x="4208" y="809"/>
                  </a:cubicBezTo>
                  <a:cubicBezTo>
                    <a:pt x="3995" y="1193"/>
                    <a:pt x="3796" y="1576"/>
                    <a:pt x="3597" y="1959"/>
                  </a:cubicBezTo>
                  <a:lnTo>
                    <a:pt x="3583" y="1959"/>
                  </a:lnTo>
                  <a:cubicBezTo>
                    <a:pt x="3497" y="1897"/>
                    <a:pt x="3394" y="1864"/>
                    <a:pt x="3290" y="1864"/>
                  </a:cubicBezTo>
                  <a:cubicBezTo>
                    <a:pt x="3206" y="1864"/>
                    <a:pt x="3120" y="1886"/>
                    <a:pt x="3044" y="1931"/>
                  </a:cubicBezTo>
                  <a:cubicBezTo>
                    <a:pt x="3003" y="1902"/>
                    <a:pt x="2954" y="1887"/>
                    <a:pt x="2904" y="1887"/>
                  </a:cubicBezTo>
                  <a:cubicBezTo>
                    <a:pt x="2830" y="1887"/>
                    <a:pt x="2754" y="1920"/>
                    <a:pt x="2703" y="1988"/>
                  </a:cubicBezTo>
                  <a:cubicBezTo>
                    <a:pt x="2703" y="1973"/>
                    <a:pt x="2689" y="1945"/>
                    <a:pt x="2674" y="1917"/>
                  </a:cubicBezTo>
                  <a:cubicBezTo>
                    <a:pt x="2635" y="1838"/>
                    <a:pt x="2556" y="1798"/>
                    <a:pt x="2474" y="1798"/>
                  </a:cubicBezTo>
                  <a:cubicBezTo>
                    <a:pt x="2409" y="1798"/>
                    <a:pt x="2341" y="1824"/>
                    <a:pt x="2291" y="1874"/>
                  </a:cubicBezTo>
                  <a:lnTo>
                    <a:pt x="2248" y="1917"/>
                  </a:lnTo>
                  <a:cubicBezTo>
                    <a:pt x="2220" y="1931"/>
                    <a:pt x="2206" y="1931"/>
                    <a:pt x="2192" y="1945"/>
                  </a:cubicBezTo>
                  <a:cubicBezTo>
                    <a:pt x="2140" y="1905"/>
                    <a:pt x="2080" y="1885"/>
                    <a:pt x="2023" y="1885"/>
                  </a:cubicBezTo>
                  <a:cubicBezTo>
                    <a:pt x="1939" y="1885"/>
                    <a:pt x="1859" y="1926"/>
                    <a:pt x="1808" y="2002"/>
                  </a:cubicBezTo>
                  <a:cubicBezTo>
                    <a:pt x="1780" y="2044"/>
                    <a:pt x="1751" y="2101"/>
                    <a:pt x="1723" y="2144"/>
                  </a:cubicBezTo>
                  <a:cubicBezTo>
                    <a:pt x="1723" y="2130"/>
                    <a:pt x="1709" y="2115"/>
                    <a:pt x="1709" y="2101"/>
                  </a:cubicBezTo>
                  <a:cubicBezTo>
                    <a:pt x="1680" y="2030"/>
                    <a:pt x="1638" y="1988"/>
                    <a:pt x="1581" y="1959"/>
                  </a:cubicBezTo>
                  <a:cubicBezTo>
                    <a:pt x="1652" y="1335"/>
                    <a:pt x="1553" y="696"/>
                    <a:pt x="1311" y="114"/>
                  </a:cubicBezTo>
                  <a:cubicBezTo>
                    <a:pt x="1274" y="34"/>
                    <a:pt x="1210" y="0"/>
                    <a:pt x="114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33"/>
            <p:cNvSpPr/>
            <p:nvPr/>
          </p:nvSpPr>
          <p:spPr>
            <a:xfrm>
              <a:off x="1743350" y="930125"/>
              <a:ext cx="117750" cy="134125"/>
            </a:xfrm>
            <a:custGeom>
              <a:avLst/>
              <a:gdLst/>
              <a:ahLst/>
              <a:cxnLst/>
              <a:rect l="l" t="t" r="r" b="b"/>
              <a:pathLst>
                <a:path w="4710" h="5365" extrusionOk="0">
                  <a:moveTo>
                    <a:pt x="1135" y="0"/>
                  </a:moveTo>
                  <a:cubicBezTo>
                    <a:pt x="1000" y="0"/>
                    <a:pt x="847" y="137"/>
                    <a:pt x="885" y="298"/>
                  </a:cubicBezTo>
                  <a:cubicBezTo>
                    <a:pt x="1013" y="894"/>
                    <a:pt x="1084" y="1519"/>
                    <a:pt x="1084" y="2144"/>
                  </a:cubicBezTo>
                  <a:cubicBezTo>
                    <a:pt x="1027" y="2158"/>
                    <a:pt x="985" y="2215"/>
                    <a:pt x="970" y="2272"/>
                  </a:cubicBezTo>
                  <a:cubicBezTo>
                    <a:pt x="928" y="2357"/>
                    <a:pt x="899" y="2456"/>
                    <a:pt x="871" y="2527"/>
                  </a:cubicBezTo>
                  <a:lnTo>
                    <a:pt x="828" y="2527"/>
                  </a:lnTo>
                  <a:cubicBezTo>
                    <a:pt x="828" y="2513"/>
                    <a:pt x="814" y="2485"/>
                    <a:pt x="800" y="2470"/>
                  </a:cubicBezTo>
                  <a:lnTo>
                    <a:pt x="630" y="3109"/>
                  </a:lnTo>
                  <a:cubicBezTo>
                    <a:pt x="658" y="3123"/>
                    <a:pt x="701" y="3123"/>
                    <a:pt x="729" y="3123"/>
                  </a:cubicBezTo>
                  <a:cubicBezTo>
                    <a:pt x="686" y="3265"/>
                    <a:pt x="672" y="3407"/>
                    <a:pt x="686" y="3549"/>
                  </a:cubicBezTo>
                  <a:cubicBezTo>
                    <a:pt x="459" y="4061"/>
                    <a:pt x="246" y="4586"/>
                    <a:pt x="62" y="5111"/>
                  </a:cubicBezTo>
                  <a:cubicBezTo>
                    <a:pt x="1" y="5259"/>
                    <a:pt x="143" y="5365"/>
                    <a:pt x="275" y="5365"/>
                  </a:cubicBezTo>
                  <a:cubicBezTo>
                    <a:pt x="358" y="5365"/>
                    <a:pt x="437" y="5323"/>
                    <a:pt x="459" y="5225"/>
                  </a:cubicBezTo>
                  <a:cubicBezTo>
                    <a:pt x="658" y="4770"/>
                    <a:pt x="857" y="4302"/>
                    <a:pt x="1041" y="3819"/>
                  </a:cubicBezTo>
                  <a:lnTo>
                    <a:pt x="1070" y="3819"/>
                  </a:lnTo>
                  <a:cubicBezTo>
                    <a:pt x="1091" y="3826"/>
                    <a:pt x="1116" y="3830"/>
                    <a:pt x="1141" y="3830"/>
                  </a:cubicBezTo>
                  <a:cubicBezTo>
                    <a:pt x="1166" y="3830"/>
                    <a:pt x="1190" y="3826"/>
                    <a:pt x="1212" y="3819"/>
                  </a:cubicBezTo>
                  <a:cubicBezTo>
                    <a:pt x="1272" y="3928"/>
                    <a:pt x="1395" y="3996"/>
                    <a:pt x="1526" y="3996"/>
                  </a:cubicBezTo>
                  <a:cubicBezTo>
                    <a:pt x="1549" y="3996"/>
                    <a:pt x="1572" y="3994"/>
                    <a:pt x="1595" y="3990"/>
                  </a:cubicBezTo>
                  <a:cubicBezTo>
                    <a:pt x="1652" y="4018"/>
                    <a:pt x="1709" y="4032"/>
                    <a:pt x="1766" y="4046"/>
                  </a:cubicBezTo>
                  <a:cubicBezTo>
                    <a:pt x="1821" y="4059"/>
                    <a:pt x="1876" y="4066"/>
                    <a:pt x="1931" y="4066"/>
                  </a:cubicBezTo>
                  <a:cubicBezTo>
                    <a:pt x="2060" y="4066"/>
                    <a:pt x="2186" y="4031"/>
                    <a:pt x="2305" y="3961"/>
                  </a:cubicBezTo>
                  <a:cubicBezTo>
                    <a:pt x="2362" y="3961"/>
                    <a:pt x="2433" y="3961"/>
                    <a:pt x="2504" y="3933"/>
                  </a:cubicBezTo>
                  <a:lnTo>
                    <a:pt x="2561" y="3933"/>
                  </a:lnTo>
                  <a:cubicBezTo>
                    <a:pt x="2617" y="3933"/>
                    <a:pt x="2660" y="3933"/>
                    <a:pt x="2717" y="3919"/>
                  </a:cubicBezTo>
                  <a:cubicBezTo>
                    <a:pt x="2745" y="3933"/>
                    <a:pt x="2788" y="3933"/>
                    <a:pt x="2830" y="3933"/>
                  </a:cubicBezTo>
                  <a:lnTo>
                    <a:pt x="2830" y="3947"/>
                  </a:lnTo>
                  <a:cubicBezTo>
                    <a:pt x="2898" y="3999"/>
                    <a:pt x="2967" y="4021"/>
                    <a:pt x="3036" y="4021"/>
                  </a:cubicBezTo>
                  <a:cubicBezTo>
                    <a:pt x="3227" y="4021"/>
                    <a:pt x="3411" y="3852"/>
                    <a:pt x="3526" y="3706"/>
                  </a:cubicBezTo>
                  <a:lnTo>
                    <a:pt x="3569" y="3677"/>
                  </a:lnTo>
                  <a:cubicBezTo>
                    <a:pt x="3654" y="3890"/>
                    <a:pt x="3753" y="4089"/>
                    <a:pt x="3867" y="4288"/>
                  </a:cubicBezTo>
                  <a:cubicBezTo>
                    <a:pt x="3917" y="4378"/>
                    <a:pt x="3991" y="4415"/>
                    <a:pt x="4064" y="4415"/>
                  </a:cubicBezTo>
                  <a:cubicBezTo>
                    <a:pt x="4220" y="4415"/>
                    <a:pt x="4371" y="4245"/>
                    <a:pt x="4264" y="4061"/>
                  </a:cubicBezTo>
                  <a:cubicBezTo>
                    <a:pt x="4137" y="3833"/>
                    <a:pt x="3980" y="3620"/>
                    <a:pt x="3824" y="3422"/>
                  </a:cubicBezTo>
                  <a:lnTo>
                    <a:pt x="3767" y="3351"/>
                  </a:lnTo>
                  <a:cubicBezTo>
                    <a:pt x="3782" y="3280"/>
                    <a:pt x="3796" y="3209"/>
                    <a:pt x="3796" y="3138"/>
                  </a:cubicBezTo>
                  <a:lnTo>
                    <a:pt x="4122" y="2428"/>
                  </a:lnTo>
                  <a:lnTo>
                    <a:pt x="4122" y="2428"/>
                  </a:lnTo>
                  <a:cubicBezTo>
                    <a:pt x="4080" y="2442"/>
                    <a:pt x="4037" y="2470"/>
                    <a:pt x="4009" y="2513"/>
                  </a:cubicBezTo>
                  <a:cubicBezTo>
                    <a:pt x="3995" y="2485"/>
                    <a:pt x="3966" y="2456"/>
                    <a:pt x="3938" y="2442"/>
                  </a:cubicBezTo>
                  <a:cubicBezTo>
                    <a:pt x="3938" y="2371"/>
                    <a:pt x="3924" y="2300"/>
                    <a:pt x="3895" y="2229"/>
                  </a:cubicBezTo>
                  <a:lnTo>
                    <a:pt x="3895" y="2172"/>
                  </a:lnTo>
                  <a:cubicBezTo>
                    <a:pt x="3909" y="2144"/>
                    <a:pt x="3895" y="2101"/>
                    <a:pt x="3867" y="2073"/>
                  </a:cubicBezTo>
                  <a:cubicBezTo>
                    <a:pt x="4108" y="1732"/>
                    <a:pt x="4350" y="1391"/>
                    <a:pt x="4591" y="1036"/>
                  </a:cubicBezTo>
                  <a:cubicBezTo>
                    <a:pt x="4710" y="868"/>
                    <a:pt x="4546" y="700"/>
                    <a:pt x="4387" y="700"/>
                  </a:cubicBezTo>
                  <a:cubicBezTo>
                    <a:pt x="4318" y="700"/>
                    <a:pt x="4251" y="732"/>
                    <a:pt x="4208" y="809"/>
                  </a:cubicBezTo>
                  <a:cubicBezTo>
                    <a:pt x="3995" y="1193"/>
                    <a:pt x="3782" y="1576"/>
                    <a:pt x="3583" y="1959"/>
                  </a:cubicBezTo>
                  <a:lnTo>
                    <a:pt x="3569" y="1959"/>
                  </a:lnTo>
                  <a:cubicBezTo>
                    <a:pt x="3483" y="1897"/>
                    <a:pt x="3380" y="1864"/>
                    <a:pt x="3278" y="1864"/>
                  </a:cubicBezTo>
                  <a:cubicBezTo>
                    <a:pt x="3195" y="1864"/>
                    <a:pt x="3114" y="1886"/>
                    <a:pt x="3043" y="1931"/>
                  </a:cubicBezTo>
                  <a:cubicBezTo>
                    <a:pt x="2998" y="1902"/>
                    <a:pt x="2945" y="1887"/>
                    <a:pt x="2894" y="1887"/>
                  </a:cubicBezTo>
                  <a:cubicBezTo>
                    <a:pt x="2818" y="1887"/>
                    <a:pt x="2745" y="1920"/>
                    <a:pt x="2703" y="1988"/>
                  </a:cubicBezTo>
                  <a:cubicBezTo>
                    <a:pt x="2688" y="1973"/>
                    <a:pt x="2674" y="1945"/>
                    <a:pt x="2674" y="1917"/>
                  </a:cubicBezTo>
                  <a:cubicBezTo>
                    <a:pt x="2627" y="1838"/>
                    <a:pt x="2549" y="1798"/>
                    <a:pt x="2467" y="1798"/>
                  </a:cubicBezTo>
                  <a:cubicBezTo>
                    <a:pt x="2401" y="1798"/>
                    <a:pt x="2333" y="1824"/>
                    <a:pt x="2277" y="1874"/>
                  </a:cubicBezTo>
                  <a:lnTo>
                    <a:pt x="2234" y="1917"/>
                  </a:lnTo>
                  <a:cubicBezTo>
                    <a:pt x="2220" y="1931"/>
                    <a:pt x="2191" y="1931"/>
                    <a:pt x="2177" y="1945"/>
                  </a:cubicBezTo>
                  <a:cubicBezTo>
                    <a:pt x="2131" y="1905"/>
                    <a:pt x="2073" y="1885"/>
                    <a:pt x="2016" y="1885"/>
                  </a:cubicBezTo>
                  <a:cubicBezTo>
                    <a:pt x="1932" y="1885"/>
                    <a:pt x="1850" y="1926"/>
                    <a:pt x="1808" y="2002"/>
                  </a:cubicBezTo>
                  <a:cubicBezTo>
                    <a:pt x="1780" y="2044"/>
                    <a:pt x="1751" y="2087"/>
                    <a:pt x="1709" y="2144"/>
                  </a:cubicBezTo>
                  <a:cubicBezTo>
                    <a:pt x="1709" y="2130"/>
                    <a:pt x="1709" y="2115"/>
                    <a:pt x="1695" y="2101"/>
                  </a:cubicBezTo>
                  <a:cubicBezTo>
                    <a:pt x="1680" y="2030"/>
                    <a:pt x="1638" y="1988"/>
                    <a:pt x="1581" y="1959"/>
                  </a:cubicBezTo>
                  <a:cubicBezTo>
                    <a:pt x="1638" y="1335"/>
                    <a:pt x="1538" y="696"/>
                    <a:pt x="1297" y="114"/>
                  </a:cubicBezTo>
                  <a:cubicBezTo>
                    <a:pt x="1264" y="34"/>
                    <a:pt x="1202" y="0"/>
                    <a:pt x="11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33"/>
            <p:cNvSpPr/>
            <p:nvPr/>
          </p:nvSpPr>
          <p:spPr>
            <a:xfrm>
              <a:off x="2178175" y="930125"/>
              <a:ext cx="117750" cy="134125"/>
            </a:xfrm>
            <a:custGeom>
              <a:avLst/>
              <a:gdLst/>
              <a:ahLst/>
              <a:cxnLst/>
              <a:rect l="l" t="t" r="r" b="b"/>
              <a:pathLst>
                <a:path w="4710" h="5365" extrusionOk="0">
                  <a:moveTo>
                    <a:pt x="1142" y="0"/>
                  </a:moveTo>
                  <a:cubicBezTo>
                    <a:pt x="1006" y="0"/>
                    <a:pt x="856" y="137"/>
                    <a:pt x="885" y="298"/>
                  </a:cubicBezTo>
                  <a:cubicBezTo>
                    <a:pt x="1027" y="894"/>
                    <a:pt x="1098" y="1519"/>
                    <a:pt x="1098" y="2144"/>
                  </a:cubicBezTo>
                  <a:cubicBezTo>
                    <a:pt x="1041" y="2172"/>
                    <a:pt x="998" y="2215"/>
                    <a:pt x="970" y="2272"/>
                  </a:cubicBezTo>
                  <a:cubicBezTo>
                    <a:pt x="942" y="2357"/>
                    <a:pt x="913" y="2456"/>
                    <a:pt x="885" y="2527"/>
                  </a:cubicBezTo>
                  <a:lnTo>
                    <a:pt x="842" y="2527"/>
                  </a:lnTo>
                  <a:cubicBezTo>
                    <a:pt x="842" y="2513"/>
                    <a:pt x="828" y="2485"/>
                    <a:pt x="814" y="2470"/>
                  </a:cubicBezTo>
                  <a:lnTo>
                    <a:pt x="643" y="3109"/>
                  </a:lnTo>
                  <a:cubicBezTo>
                    <a:pt x="672" y="3123"/>
                    <a:pt x="700" y="3123"/>
                    <a:pt x="743" y="3123"/>
                  </a:cubicBezTo>
                  <a:cubicBezTo>
                    <a:pt x="686" y="3265"/>
                    <a:pt x="672" y="3407"/>
                    <a:pt x="700" y="3549"/>
                  </a:cubicBezTo>
                  <a:cubicBezTo>
                    <a:pt x="473" y="4061"/>
                    <a:pt x="260" y="4586"/>
                    <a:pt x="61" y="5111"/>
                  </a:cubicBezTo>
                  <a:cubicBezTo>
                    <a:pt x="0" y="5259"/>
                    <a:pt x="143" y="5365"/>
                    <a:pt x="275" y="5365"/>
                  </a:cubicBezTo>
                  <a:cubicBezTo>
                    <a:pt x="358" y="5365"/>
                    <a:pt x="437" y="5323"/>
                    <a:pt x="459" y="5225"/>
                  </a:cubicBezTo>
                  <a:cubicBezTo>
                    <a:pt x="672" y="4770"/>
                    <a:pt x="871" y="4302"/>
                    <a:pt x="1055" y="3819"/>
                  </a:cubicBezTo>
                  <a:lnTo>
                    <a:pt x="1084" y="3819"/>
                  </a:lnTo>
                  <a:cubicBezTo>
                    <a:pt x="1105" y="3826"/>
                    <a:pt x="1126" y="3830"/>
                    <a:pt x="1148" y="3830"/>
                  </a:cubicBezTo>
                  <a:cubicBezTo>
                    <a:pt x="1169" y="3830"/>
                    <a:pt x="1190" y="3826"/>
                    <a:pt x="1211" y="3819"/>
                  </a:cubicBezTo>
                  <a:cubicBezTo>
                    <a:pt x="1284" y="3928"/>
                    <a:pt x="1408" y="3996"/>
                    <a:pt x="1531" y="3996"/>
                  </a:cubicBezTo>
                  <a:cubicBezTo>
                    <a:pt x="1553" y="3996"/>
                    <a:pt x="1574" y="3994"/>
                    <a:pt x="1595" y="3990"/>
                  </a:cubicBezTo>
                  <a:cubicBezTo>
                    <a:pt x="1652" y="4018"/>
                    <a:pt x="1723" y="4032"/>
                    <a:pt x="1779" y="4046"/>
                  </a:cubicBezTo>
                  <a:cubicBezTo>
                    <a:pt x="1835" y="4059"/>
                    <a:pt x="1890" y="4066"/>
                    <a:pt x="1945" y="4066"/>
                  </a:cubicBezTo>
                  <a:cubicBezTo>
                    <a:pt x="2072" y="4066"/>
                    <a:pt x="2195" y="4031"/>
                    <a:pt x="2305" y="3961"/>
                  </a:cubicBezTo>
                  <a:cubicBezTo>
                    <a:pt x="2376" y="3961"/>
                    <a:pt x="2447" y="3961"/>
                    <a:pt x="2518" y="3933"/>
                  </a:cubicBezTo>
                  <a:lnTo>
                    <a:pt x="2574" y="3933"/>
                  </a:lnTo>
                  <a:cubicBezTo>
                    <a:pt x="2631" y="3933"/>
                    <a:pt x="2674" y="3933"/>
                    <a:pt x="2731" y="3919"/>
                  </a:cubicBezTo>
                  <a:cubicBezTo>
                    <a:pt x="2759" y="3933"/>
                    <a:pt x="2802" y="3933"/>
                    <a:pt x="2830" y="3933"/>
                  </a:cubicBezTo>
                  <a:cubicBezTo>
                    <a:pt x="2844" y="3947"/>
                    <a:pt x="2844" y="3947"/>
                    <a:pt x="2844" y="3947"/>
                  </a:cubicBezTo>
                  <a:cubicBezTo>
                    <a:pt x="2912" y="3999"/>
                    <a:pt x="2981" y="4021"/>
                    <a:pt x="3050" y="4021"/>
                  </a:cubicBezTo>
                  <a:cubicBezTo>
                    <a:pt x="3241" y="4021"/>
                    <a:pt x="3425" y="3852"/>
                    <a:pt x="3540" y="3706"/>
                  </a:cubicBezTo>
                  <a:lnTo>
                    <a:pt x="3582" y="3677"/>
                  </a:lnTo>
                  <a:cubicBezTo>
                    <a:pt x="3653" y="3890"/>
                    <a:pt x="3753" y="4089"/>
                    <a:pt x="3866" y="4288"/>
                  </a:cubicBezTo>
                  <a:cubicBezTo>
                    <a:pt x="3916" y="4378"/>
                    <a:pt x="3990" y="4415"/>
                    <a:pt x="4063" y="4415"/>
                  </a:cubicBezTo>
                  <a:cubicBezTo>
                    <a:pt x="4220" y="4415"/>
                    <a:pt x="4370" y="4245"/>
                    <a:pt x="4264" y="4061"/>
                  </a:cubicBezTo>
                  <a:cubicBezTo>
                    <a:pt x="4136" y="3833"/>
                    <a:pt x="3980" y="3620"/>
                    <a:pt x="3824" y="3422"/>
                  </a:cubicBezTo>
                  <a:lnTo>
                    <a:pt x="3767" y="3351"/>
                  </a:lnTo>
                  <a:cubicBezTo>
                    <a:pt x="3781" y="3280"/>
                    <a:pt x="3795" y="3209"/>
                    <a:pt x="3795" y="3138"/>
                  </a:cubicBezTo>
                  <a:lnTo>
                    <a:pt x="4122" y="2428"/>
                  </a:lnTo>
                  <a:lnTo>
                    <a:pt x="4122" y="2428"/>
                  </a:lnTo>
                  <a:cubicBezTo>
                    <a:pt x="4079" y="2442"/>
                    <a:pt x="4037" y="2470"/>
                    <a:pt x="4023" y="2513"/>
                  </a:cubicBezTo>
                  <a:cubicBezTo>
                    <a:pt x="3994" y="2485"/>
                    <a:pt x="3966" y="2456"/>
                    <a:pt x="3937" y="2442"/>
                  </a:cubicBezTo>
                  <a:cubicBezTo>
                    <a:pt x="3937" y="2371"/>
                    <a:pt x="3923" y="2300"/>
                    <a:pt x="3895" y="2229"/>
                  </a:cubicBezTo>
                  <a:cubicBezTo>
                    <a:pt x="3895" y="2215"/>
                    <a:pt x="3909" y="2201"/>
                    <a:pt x="3909" y="2172"/>
                  </a:cubicBezTo>
                  <a:cubicBezTo>
                    <a:pt x="3909" y="2144"/>
                    <a:pt x="3895" y="2101"/>
                    <a:pt x="3866" y="2073"/>
                  </a:cubicBezTo>
                  <a:cubicBezTo>
                    <a:pt x="4122" y="1732"/>
                    <a:pt x="4363" y="1391"/>
                    <a:pt x="4591" y="1036"/>
                  </a:cubicBezTo>
                  <a:cubicBezTo>
                    <a:pt x="4709" y="868"/>
                    <a:pt x="4545" y="700"/>
                    <a:pt x="4392" y="700"/>
                  </a:cubicBezTo>
                  <a:cubicBezTo>
                    <a:pt x="4325" y="700"/>
                    <a:pt x="4260" y="732"/>
                    <a:pt x="4221" y="809"/>
                  </a:cubicBezTo>
                  <a:cubicBezTo>
                    <a:pt x="4008" y="1193"/>
                    <a:pt x="3795" y="1576"/>
                    <a:pt x="3597" y="1959"/>
                  </a:cubicBezTo>
                  <a:lnTo>
                    <a:pt x="3582" y="1959"/>
                  </a:lnTo>
                  <a:cubicBezTo>
                    <a:pt x="3497" y="1897"/>
                    <a:pt x="3394" y="1864"/>
                    <a:pt x="3292" y="1864"/>
                  </a:cubicBezTo>
                  <a:cubicBezTo>
                    <a:pt x="3209" y="1864"/>
                    <a:pt x="3127" y="1886"/>
                    <a:pt x="3057" y="1931"/>
                  </a:cubicBezTo>
                  <a:cubicBezTo>
                    <a:pt x="3011" y="1902"/>
                    <a:pt x="2959" y="1887"/>
                    <a:pt x="2907" y="1887"/>
                  </a:cubicBezTo>
                  <a:cubicBezTo>
                    <a:pt x="2831" y="1887"/>
                    <a:pt x="2759" y="1920"/>
                    <a:pt x="2716" y="1988"/>
                  </a:cubicBezTo>
                  <a:cubicBezTo>
                    <a:pt x="2702" y="1973"/>
                    <a:pt x="2688" y="1945"/>
                    <a:pt x="2674" y="1917"/>
                  </a:cubicBezTo>
                  <a:cubicBezTo>
                    <a:pt x="2634" y="1838"/>
                    <a:pt x="2555" y="1798"/>
                    <a:pt x="2474" y="1798"/>
                  </a:cubicBezTo>
                  <a:cubicBezTo>
                    <a:pt x="2408" y="1798"/>
                    <a:pt x="2341" y="1824"/>
                    <a:pt x="2290" y="1874"/>
                  </a:cubicBezTo>
                  <a:cubicBezTo>
                    <a:pt x="2276" y="1888"/>
                    <a:pt x="2262" y="1902"/>
                    <a:pt x="2248" y="1917"/>
                  </a:cubicBezTo>
                  <a:cubicBezTo>
                    <a:pt x="2219" y="1931"/>
                    <a:pt x="2205" y="1931"/>
                    <a:pt x="2191" y="1945"/>
                  </a:cubicBezTo>
                  <a:cubicBezTo>
                    <a:pt x="2139" y="1905"/>
                    <a:pt x="2080" y="1885"/>
                    <a:pt x="2022" y="1885"/>
                  </a:cubicBezTo>
                  <a:cubicBezTo>
                    <a:pt x="1939" y="1885"/>
                    <a:pt x="1858" y="1926"/>
                    <a:pt x="1808" y="2002"/>
                  </a:cubicBezTo>
                  <a:cubicBezTo>
                    <a:pt x="1779" y="2044"/>
                    <a:pt x="1751" y="2101"/>
                    <a:pt x="1723" y="2144"/>
                  </a:cubicBezTo>
                  <a:cubicBezTo>
                    <a:pt x="1723" y="2130"/>
                    <a:pt x="1708" y="2115"/>
                    <a:pt x="1708" y="2101"/>
                  </a:cubicBezTo>
                  <a:cubicBezTo>
                    <a:pt x="1680" y="2030"/>
                    <a:pt x="1637" y="1988"/>
                    <a:pt x="1581" y="1959"/>
                  </a:cubicBezTo>
                  <a:cubicBezTo>
                    <a:pt x="1652" y="1335"/>
                    <a:pt x="1552" y="696"/>
                    <a:pt x="1311" y="114"/>
                  </a:cubicBezTo>
                  <a:cubicBezTo>
                    <a:pt x="1273" y="34"/>
                    <a:pt x="1209" y="0"/>
                    <a:pt x="11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9" name="Google Shape;549;p33"/>
          <p:cNvGrpSpPr/>
          <p:nvPr/>
        </p:nvGrpSpPr>
        <p:grpSpPr>
          <a:xfrm rot="5400000">
            <a:off x="557088" y="2340463"/>
            <a:ext cx="2221300" cy="134125"/>
            <a:chOff x="238125" y="930125"/>
            <a:chExt cx="2221300" cy="134125"/>
          </a:xfrm>
        </p:grpSpPr>
        <p:sp>
          <p:nvSpPr>
            <p:cNvPr id="550" name="Google Shape;550;p33"/>
            <p:cNvSpPr/>
            <p:nvPr/>
          </p:nvSpPr>
          <p:spPr>
            <a:xfrm>
              <a:off x="238125" y="974525"/>
              <a:ext cx="971525" cy="44275"/>
            </a:xfrm>
            <a:custGeom>
              <a:avLst/>
              <a:gdLst/>
              <a:ahLst/>
              <a:cxnLst/>
              <a:rect l="l" t="t" r="r" b="b"/>
              <a:pathLst>
                <a:path w="38861" h="1771" extrusionOk="0">
                  <a:moveTo>
                    <a:pt x="25347" y="1"/>
                  </a:moveTo>
                  <a:cubicBezTo>
                    <a:pt x="24665" y="1"/>
                    <a:pt x="23922" y="202"/>
                    <a:pt x="23370" y="410"/>
                  </a:cubicBezTo>
                  <a:cubicBezTo>
                    <a:pt x="23009" y="251"/>
                    <a:pt x="22617" y="172"/>
                    <a:pt x="22225" y="172"/>
                  </a:cubicBezTo>
                  <a:cubicBezTo>
                    <a:pt x="21815" y="172"/>
                    <a:pt x="21404" y="258"/>
                    <a:pt x="21027" y="425"/>
                  </a:cubicBezTo>
                  <a:cubicBezTo>
                    <a:pt x="20755" y="243"/>
                    <a:pt x="20428" y="207"/>
                    <a:pt x="20104" y="207"/>
                  </a:cubicBezTo>
                  <a:cubicBezTo>
                    <a:pt x="20023" y="207"/>
                    <a:pt x="19943" y="209"/>
                    <a:pt x="19863" y="212"/>
                  </a:cubicBezTo>
                  <a:cubicBezTo>
                    <a:pt x="19324" y="226"/>
                    <a:pt x="18784" y="268"/>
                    <a:pt x="18259" y="339"/>
                  </a:cubicBezTo>
                  <a:cubicBezTo>
                    <a:pt x="18216" y="297"/>
                    <a:pt x="18159" y="283"/>
                    <a:pt x="18088" y="283"/>
                  </a:cubicBezTo>
                  <a:lnTo>
                    <a:pt x="17875" y="283"/>
                  </a:lnTo>
                  <a:cubicBezTo>
                    <a:pt x="17797" y="155"/>
                    <a:pt x="17657" y="81"/>
                    <a:pt x="17512" y="81"/>
                  </a:cubicBezTo>
                  <a:cubicBezTo>
                    <a:pt x="17448" y="81"/>
                    <a:pt x="17383" y="96"/>
                    <a:pt x="17322" y="126"/>
                  </a:cubicBezTo>
                  <a:cubicBezTo>
                    <a:pt x="17186" y="90"/>
                    <a:pt x="17026" y="78"/>
                    <a:pt x="16868" y="78"/>
                  </a:cubicBezTo>
                  <a:cubicBezTo>
                    <a:pt x="16595" y="78"/>
                    <a:pt x="16324" y="112"/>
                    <a:pt x="16172" y="112"/>
                  </a:cubicBezTo>
                  <a:cubicBezTo>
                    <a:pt x="15419" y="126"/>
                    <a:pt x="14667" y="212"/>
                    <a:pt x="13942" y="368"/>
                  </a:cubicBezTo>
                  <a:lnTo>
                    <a:pt x="13914" y="368"/>
                  </a:lnTo>
                  <a:cubicBezTo>
                    <a:pt x="13857" y="368"/>
                    <a:pt x="13801" y="382"/>
                    <a:pt x="13772" y="410"/>
                  </a:cubicBezTo>
                  <a:lnTo>
                    <a:pt x="13233" y="439"/>
                  </a:lnTo>
                  <a:cubicBezTo>
                    <a:pt x="13204" y="410"/>
                    <a:pt x="13176" y="382"/>
                    <a:pt x="13133" y="368"/>
                  </a:cubicBezTo>
                  <a:cubicBezTo>
                    <a:pt x="12770" y="279"/>
                    <a:pt x="12401" y="233"/>
                    <a:pt x="12031" y="233"/>
                  </a:cubicBezTo>
                  <a:cubicBezTo>
                    <a:pt x="11634" y="233"/>
                    <a:pt x="11237" y="286"/>
                    <a:pt x="10847" y="396"/>
                  </a:cubicBezTo>
                  <a:cubicBezTo>
                    <a:pt x="10762" y="368"/>
                    <a:pt x="10663" y="354"/>
                    <a:pt x="10578" y="339"/>
                  </a:cubicBezTo>
                  <a:cubicBezTo>
                    <a:pt x="10561" y="336"/>
                    <a:pt x="10545" y="335"/>
                    <a:pt x="10529" y="335"/>
                  </a:cubicBezTo>
                  <a:cubicBezTo>
                    <a:pt x="10408" y="335"/>
                    <a:pt x="10306" y="427"/>
                    <a:pt x="10294" y="552"/>
                  </a:cubicBezTo>
                  <a:lnTo>
                    <a:pt x="10265" y="552"/>
                  </a:lnTo>
                  <a:cubicBezTo>
                    <a:pt x="10237" y="467"/>
                    <a:pt x="10180" y="396"/>
                    <a:pt x="10109" y="368"/>
                  </a:cubicBezTo>
                  <a:cubicBezTo>
                    <a:pt x="9601" y="173"/>
                    <a:pt x="9068" y="74"/>
                    <a:pt x="8534" y="74"/>
                  </a:cubicBezTo>
                  <a:cubicBezTo>
                    <a:pt x="8172" y="74"/>
                    <a:pt x="7810" y="120"/>
                    <a:pt x="7454" y="212"/>
                  </a:cubicBezTo>
                  <a:cubicBezTo>
                    <a:pt x="7312" y="212"/>
                    <a:pt x="7156" y="226"/>
                    <a:pt x="7014" y="254"/>
                  </a:cubicBezTo>
                  <a:cubicBezTo>
                    <a:pt x="6957" y="268"/>
                    <a:pt x="6900" y="311"/>
                    <a:pt x="6858" y="382"/>
                  </a:cubicBezTo>
                  <a:cubicBezTo>
                    <a:pt x="6518" y="168"/>
                    <a:pt x="6150" y="86"/>
                    <a:pt x="5773" y="86"/>
                  </a:cubicBezTo>
                  <a:cubicBezTo>
                    <a:pt x="5123" y="86"/>
                    <a:pt x="4444" y="328"/>
                    <a:pt x="3833" y="552"/>
                  </a:cubicBezTo>
                  <a:cubicBezTo>
                    <a:pt x="3791" y="552"/>
                    <a:pt x="3748" y="567"/>
                    <a:pt x="3720" y="581"/>
                  </a:cubicBezTo>
                  <a:lnTo>
                    <a:pt x="3266" y="581"/>
                  </a:lnTo>
                  <a:cubicBezTo>
                    <a:pt x="2951" y="502"/>
                    <a:pt x="2627" y="463"/>
                    <a:pt x="2303" y="463"/>
                  </a:cubicBezTo>
                  <a:cubicBezTo>
                    <a:pt x="1925" y="463"/>
                    <a:pt x="1545" y="516"/>
                    <a:pt x="1178" y="623"/>
                  </a:cubicBezTo>
                  <a:lnTo>
                    <a:pt x="568" y="638"/>
                  </a:lnTo>
                  <a:cubicBezTo>
                    <a:pt x="440" y="453"/>
                    <a:pt x="227" y="354"/>
                    <a:pt x="0" y="325"/>
                  </a:cubicBezTo>
                  <a:lnTo>
                    <a:pt x="0" y="1206"/>
                  </a:lnTo>
                  <a:lnTo>
                    <a:pt x="341" y="1206"/>
                  </a:lnTo>
                  <a:cubicBezTo>
                    <a:pt x="362" y="1249"/>
                    <a:pt x="401" y="1267"/>
                    <a:pt x="437" y="1267"/>
                  </a:cubicBezTo>
                  <a:cubicBezTo>
                    <a:pt x="448" y="1267"/>
                    <a:pt x="458" y="1266"/>
                    <a:pt x="469" y="1262"/>
                  </a:cubicBezTo>
                  <a:lnTo>
                    <a:pt x="696" y="1191"/>
                  </a:lnTo>
                  <a:cubicBezTo>
                    <a:pt x="1234" y="1286"/>
                    <a:pt x="1781" y="1377"/>
                    <a:pt x="2320" y="1377"/>
                  </a:cubicBezTo>
                  <a:cubicBezTo>
                    <a:pt x="2748" y="1377"/>
                    <a:pt x="3170" y="1320"/>
                    <a:pt x="3578" y="1163"/>
                  </a:cubicBezTo>
                  <a:cubicBezTo>
                    <a:pt x="3635" y="1135"/>
                    <a:pt x="3677" y="1106"/>
                    <a:pt x="3706" y="1049"/>
                  </a:cubicBezTo>
                  <a:cubicBezTo>
                    <a:pt x="3734" y="1064"/>
                    <a:pt x="3748" y="1078"/>
                    <a:pt x="3762" y="1078"/>
                  </a:cubicBezTo>
                  <a:cubicBezTo>
                    <a:pt x="4124" y="1157"/>
                    <a:pt x="4490" y="1195"/>
                    <a:pt x="4855" y="1195"/>
                  </a:cubicBezTo>
                  <a:cubicBezTo>
                    <a:pt x="5407" y="1195"/>
                    <a:pt x="5958" y="1107"/>
                    <a:pt x="6489" y="936"/>
                  </a:cubicBezTo>
                  <a:cubicBezTo>
                    <a:pt x="6787" y="936"/>
                    <a:pt x="7085" y="936"/>
                    <a:pt x="7383" y="950"/>
                  </a:cubicBezTo>
                  <a:lnTo>
                    <a:pt x="7653" y="950"/>
                  </a:lnTo>
                  <a:cubicBezTo>
                    <a:pt x="8004" y="1012"/>
                    <a:pt x="8360" y="1045"/>
                    <a:pt x="8715" y="1045"/>
                  </a:cubicBezTo>
                  <a:cubicBezTo>
                    <a:pt x="9006" y="1045"/>
                    <a:pt x="9296" y="1023"/>
                    <a:pt x="9584" y="978"/>
                  </a:cubicBezTo>
                  <a:lnTo>
                    <a:pt x="9683" y="978"/>
                  </a:lnTo>
                  <a:cubicBezTo>
                    <a:pt x="10180" y="993"/>
                    <a:pt x="10634" y="1049"/>
                    <a:pt x="11103" y="1092"/>
                  </a:cubicBezTo>
                  <a:cubicBezTo>
                    <a:pt x="11301" y="1133"/>
                    <a:pt x="11505" y="1155"/>
                    <a:pt x="11707" y="1155"/>
                  </a:cubicBezTo>
                  <a:cubicBezTo>
                    <a:pt x="11852" y="1155"/>
                    <a:pt x="11997" y="1144"/>
                    <a:pt x="12139" y="1120"/>
                  </a:cubicBezTo>
                  <a:cubicBezTo>
                    <a:pt x="12395" y="1106"/>
                    <a:pt x="12650" y="1078"/>
                    <a:pt x="12892" y="1007"/>
                  </a:cubicBezTo>
                  <a:cubicBezTo>
                    <a:pt x="13190" y="950"/>
                    <a:pt x="13474" y="893"/>
                    <a:pt x="13772" y="851"/>
                  </a:cubicBezTo>
                  <a:cubicBezTo>
                    <a:pt x="13786" y="879"/>
                    <a:pt x="13815" y="893"/>
                    <a:pt x="13843" y="907"/>
                  </a:cubicBezTo>
                  <a:cubicBezTo>
                    <a:pt x="14397" y="1035"/>
                    <a:pt x="14979" y="1149"/>
                    <a:pt x="15547" y="1220"/>
                  </a:cubicBezTo>
                  <a:cubicBezTo>
                    <a:pt x="15588" y="1250"/>
                    <a:pt x="15643" y="1274"/>
                    <a:pt x="15703" y="1274"/>
                  </a:cubicBezTo>
                  <a:cubicBezTo>
                    <a:pt x="15726" y="1274"/>
                    <a:pt x="15750" y="1270"/>
                    <a:pt x="15774" y="1262"/>
                  </a:cubicBezTo>
                  <a:lnTo>
                    <a:pt x="15802" y="1248"/>
                  </a:lnTo>
                  <a:cubicBezTo>
                    <a:pt x="16022" y="1268"/>
                    <a:pt x="16240" y="1280"/>
                    <a:pt x="16446" y="1280"/>
                  </a:cubicBezTo>
                  <a:cubicBezTo>
                    <a:pt x="16989" y="1280"/>
                    <a:pt x="17453" y="1197"/>
                    <a:pt x="17648" y="950"/>
                  </a:cubicBezTo>
                  <a:cubicBezTo>
                    <a:pt x="17705" y="922"/>
                    <a:pt x="17762" y="893"/>
                    <a:pt x="17804" y="851"/>
                  </a:cubicBezTo>
                  <a:cubicBezTo>
                    <a:pt x="18585" y="1005"/>
                    <a:pt x="19374" y="1084"/>
                    <a:pt x="20164" y="1084"/>
                  </a:cubicBezTo>
                  <a:cubicBezTo>
                    <a:pt x="20466" y="1084"/>
                    <a:pt x="20768" y="1073"/>
                    <a:pt x="21070" y="1049"/>
                  </a:cubicBezTo>
                  <a:cubicBezTo>
                    <a:pt x="21098" y="1049"/>
                    <a:pt x="21127" y="1035"/>
                    <a:pt x="21155" y="1035"/>
                  </a:cubicBezTo>
                  <a:cubicBezTo>
                    <a:pt x="21198" y="1064"/>
                    <a:pt x="21240" y="1078"/>
                    <a:pt x="21297" y="1078"/>
                  </a:cubicBezTo>
                  <a:cubicBezTo>
                    <a:pt x="21532" y="1100"/>
                    <a:pt x="21769" y="1111"/>
                    <a:pt x="22006" y="1111"/>
                  </a:cubicBezTo>
                  <a:cubicBezTo>
                    <a:pt x="22385" y="1111"/>
                    <a:pt x="22762" y="1082"/>
                    <a:pt x="23129" y="1021"/>
                  </a:cubicBezTo>
                  <a:cubicBezTo>
                    <a:pt x="23466" y="1204"/>
                    <a:pt x="23842" y="1296"/>
                    <a:pt x="24222" y="1296"/>
                  </a:cubicBezTo>
                  <a:cubicBezTo>
                    <a:pt x="24403" y="1296"/>
                    <a:pt x="24583" y="1275"/>
                    <a:pt x="24761" y="1234"/>
                  </a:cubicBezTo>
                  <a:cubicBezTo>
                    <a:pt x="24776" y="1220"/>
                    <a:pt x="24790" y="1220"/>
                    <a:pt x="24818" y="1206"/>
                  </a:cubicBezTo>
                  <a:cubicBezTo>
                    <a:pt x="25386" y="1191"/>
                    <a:pt x="25968" y="1120"/>
                    <a:pt x="26536" y="1021"/>
                  </a:cubicBezTo>
                  <a:cubicBezTo>
                    <a:pt x="26550" y="1092"/>
                    <a:pt x="26593" y="1163"/>
                    <a:pt x="26650" y="1206"/>
                  </a:cubicBezTo>
                  <a:cubicBezTo>
                    <a:pt x="26860" y="1367"/>
                    <a:pt x="27111" y="1451"/>
                    <a:pt x="27368" y="1451"/>
                  </a:cubicBezTo>
                  <a:cubicBezTo>
                    <a:pt x="27562" y="1451"/>
                    <a:pt x="27758" y="1403"/>
                    <a:pt x="27942" y="1305"/>
                  </a:cubicBezTo>
                  <a:cubicBezTo>
                    <a:pt x="28371" y="1384"/>
                    <a:pt x="28801" y="1427"/>
                    <a:pt x="29237" y="1427"/>
                  </a:cubicBezTo>
                  <a:cubicBezTo>
                    <a:pt x="29349" y="1427"/>
                    <a:pt x="29461" y="1424"/>
                    <a:pt x="29575" y="1418"/>
                  </a:cubicBezTo>
                  <a:cubicBezTo>
                    <a:pt x="29595" y="1439"/>
                    <a:pt x="29631" y="1452"/>
                    <a:pt x="29666" y="1452"/>
                  </a:cubicBezTo>
                  <a:cubicBezTo>
                    <a:pt x="29678" y="1452"/>
                    <a:pt x="29691" y="1451"/>
                    <a:pt x="29702" y="1447"/>
                  </a:cubicBezTo>
                  <a:cubicBezTo>
                    <a:pt x="29759" y="1433"/>
                    <a:pt x="29816" y="1418"/>
                    <a:pt x="29873" y="1390"/>
                  </a:cubicBezTo>
                  <a:cubicBezTo>
                    <a:pt x="30258" y="1639"/>
                    <a:pt x="30697" y="1771"/>
                    <a:pt x="31147" y="1771"/>
                  </a:cubicBezTo>
                  <a:cubicBezTo>
                    <a:pt x="31261" y="1771"/>
                    <a:pt x="31376" y="1762"/>
                    <a:pt x="31491" y="1745"/>
                  </a:cubicBezTo>
                  <a:cubicBezTo>
                    <a:pt x="31747" y="1731"/>
                    <a:pt x="31988" y="1631"/>
                    <a:pt x="32201" y="1489"/>
                  </a:cubicBezTo>
                  <a:cubicBezTo>
                    <a:pt x="32329" y="1489"/>
                    <a:pt x="32457" y="1475"/>
                    <a:pt x="32585" y="1475"/>
                  </a:cubicBezTo>
                  <a:cubicBezTo>
                    <a:pt x="32613" y="1504"/>
                    <a:pt x="32670" y="1518"/>
                    <a:pt x="32712" y="1518"/>
                  </a:cubicBezTo>
                  <a:cubicBezTo>
                    <a:pt x="32798" y="1560"/>
                    <a:pt x="32897" y="1603"/>
                    <a:pt x="32996" y="1646"/>
                  </a:cubicBezTo>
                  <a:cubicBezTo>
                    <a:pt x="33025" y="1674"/>
                    <a:pt x="33053" y="1674"/>
                    <a:pt x="33096" y="1674"/>
                  </a:cubicBezTo>
                  <a:cubicBezTo>
                    <a:pt x="33238" y="1717"/>
                    <a:pt x="33380" y="1745"/>
                    <a:pt x="33522" y="1759"/>
                  </a:cubicBezTo>
                  <a:cubicBezTo>
                    <a:pt x="33533" y="1761"/>
                    <a:pt x="33544" y="1762"/>
                    <a:pt x="33555" y="1762"/>
                  </a:cubicBezTo>
                  <a:cubicBezTo>
                    <a:pt x="33628" y="1762"/>
                    <a:pt x="33697" y="1722"/>
                    <a:pt x="33735" y="1660"/>
                  </a:cubicBezTo>
                  <a:cubicBezTo>
                    <a:pt x="33908" y="1707"/>
                    <a:pt x="34098" y="1727"/>
                    <a:pt x="34297" y="1727"/>
                  </a:cubicBezTo>
                  <a:cubicBezTo>
                    <a:pt x="34942" y="1727"/>
                    <a:pt x="35676" y="1515"/>
                    <a:pt x="36219" y="1319"/>
                  </a:cubicBezTo>
                  <a:cubicBezTo>
                    <a:pt x="36446" y="1333"/>
                    <a:pt x="36688" y="1362"/>
                    <a:pt x="36915" y="1362"/>
                  </a:cubicBezTo>
                  <a:cubicBezTo>
                    <a:pt x="36943" y="1362"/>
                    <a:pt x="36986" y="1362"/>
                    <a:pt x="37014" y="1333"/>
                  </a:cubicBezTo>
                  <a:cubicBezTo>
                    <a:pt x="37128" y="1347"/>
                    <a:pt x="37238" y="1355"/>
                    <a:pt x="37348" y="1355"/>
                  </a:cubicBezTo>
                  <a:cubicBezTo>
                    <a:pt x="37458" y="1355"/>
                    <a:pt x="37568" y="1347"/>
                    <a:pt x="37682" y="1333"/>
                  </a:cubicBezTo>
                  <a:cubicBezTo>
                    <a:pt x="37923" y="1291"/>
                    <a:pt x="38477" y="1191"/>
                    <a:pt x="38562" y="879"/>
                  </a:cubicBezTo>
                  <a:lnTo>
                    <a:pt x="38619" y="879"/>
                  </a:lnTo>
                  <a:cubicBezTo>
                    <a:pt x="38860" y="836"/>
                    <a:pt x="38803" y="481"/>
                    <a:pt x="38576" y="481"/>
                  </a:cubicBezTo>
                  <a:lnTo>
                    <a:pt x="38306" y="481"/>
                  </a:lnTo>
                  <a:cubicBezTo>
                    <a:pt x="38207" y="460"/>
                    <a:pt x="38104" y="449"/>
                    <a:pt x="37999" y="449"/>
                  </a:cubicBezTo>
                  <a:cubicBezTo>
                    <a:pt x="37895" y="449"/>
                    <a:pt x="37788" y="460"/>
                    <a:pt x="37682" y="481"/>
                  </a:cubicBezTo>
                  <a:cubicBezTo>
                    <a:pt x="37540" y="496"/>
                    <a:pt x="37412" y="510"/>
                    <a:pt x="37270" y="552"/>
                  </a:cubicBezTo>
                  <a:cubicBezTo>
                    <a:pt x="36986" y="567"/>
                    <a:pt x="36702" y="609"/>
                    <a:pt x="36418" y="638"/>
                  </a:cubicBezTo>
                  <a:lnTo>
                    <a:pt x="36361" y="623"/>
                  </a:lnTo>
                  <a:cubicBezTo>
                    <a:pt x="36333" y="609"/>
                    <a:pt x="36301" y="602"/>
                    <a:pt x="36271" y="602"/>
                  </a:cubicBezTo>
                  <a:cubicBezTo>
                    <a:pt x="36241" y="602"/>
                    <a:pt x="36212" y="609"/>
                    <a:pt x="36191" y="623"/>
                  </a:cubicBezTo>
                  <a:cubicBezTo>
                    <a:pt x="35925" y="573"/>
                    <a:pt x="35658" y="548"/>
                    <a:pt x="35393" y="548"/>
                  </a:cubicBezTo>
                  <a:cubicBezTo>
                    <a:pt x="34906" y="548"/>
                    <a:pt x="34426" y="633"/>
                    <a:pt x="33976" y="808"/>
                  </a:cubicBezTo>
                  <a:lnTo>
                    <a:pt x="33337" y="822"/>
                  </a:lnTo>
                  <a:cubicBezTo>
                    <a:pt x="33316" y="815"/>
                    <a:pt x="33287" y="812"/>
                    <a:pt x="33259" y="812"/>
                  </a:cubicBezTo>
                  <a:cubicBezTo>
                    <a:pt x="33231" y="812"/>
                    <a:pt x="33202" y="815"/>
                    <a:pt x="33181" y="822"/>
                  </a:cubicBezTo>
                  <a:lnTo>
                    <a:pt x="33039" y="822"/>
                  </a:lnTo>
                  <a:cubicBezTo>
                    <a:pt x="32801" y="661"/>
                    <a:pt x="32494" y="506"/>
                    <a:pt x="32236" y="506"/>
                  </a:cubicBezTo>
                  <a:cubicBezTo>
                    <a:pt x="32108" y="506"/>
                    <a:pt x="31992" y="544"/>
                    <a:pt x="31903" y="638"/>
                  </a:cubicBezTo>
                  <a:cubicBezTo>
                    <a:pt x="31718" y="652"/>
                    <a:pt x="31562" y="666"/>
                    <a:pt x="31392" y="680"/>
                  </a:cubicBezTo>
                  <a:lnTo>
                    <a:pt x="31222" y="680"/>
                  </a:lnTo>
                  <a:cubicBezTo>
                    <a:pt x="30980" y="680"/>
                    <a:pt x="30739" y="723"/>
                    <a:pt x="30512" y="780"/>
                  </a:cubicBezTo>
                  <a:lnTo>
                    <a:pt x="30114" y="822"/>
                  </a:lnTo>
                  <a:cubicBezTo>
                    <a:pt x="29929" y="822"/>
                    <a:pt x="29731" y="822"/>
                    <a:pt x="29546" y="808"/>
                  </a:cubicBezTo>
                  <a:cubicBezTo>
                    <a:pt x="29101" y="599"/>
                    <a:pt x="28609" y="489"/>
                    <a:pt x="28115" y="489"/>
                  </a:cubicBezTo>
                  <a:cubicBezTo>
                    <a:pt x="27837" y="489"/>
                    <a:pt x="27559" y="524"/>
                    <a:pt x="27289" y="595"/>
                  </a:cubicBezTo>
                  <a:cubicBezTo>
                    <a:pt x="27189" y="595"/>
                    <a:pt x="27090" y="623"/>
                    <a:pt x="26990" y="638"/>
                  </a:cubicBezTo>
                  <a:cubicBezTo>
                    <a:pt x="26948" y="652"/>
                    <a:pt x="26920" y="666"/>
                    <a:pt x="26891" y="694"/>
                  </a:cubicBezTo>
                  <a:cubicBezTo>
                    <a:pt x="26891" y="666"/>
                    <a:pt x="26877" y="652"/>
                    <a:pt x="26863" y="638"/>
                  </a:cubicBezTo>
                  <a:cubicBezTo>
                    <a:pt x="26532" y="165"/>
                    <a:pt x="25965" y="1"/>
                    <a:pt x="2534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33"/>
            <p:cNvSpPr/>
            <p:nvPr/>
          </p:nvSpPr>
          <p:spPr>
            <a:xfrm>
              <a:off x="1150700" y="976375"/>
              <a:ext cx="1308725" cy="35850"/>
            </a:xfrm>
            <a:custGeom>
              <a:avLst/>
              <a:gdLst/>
              <a:ahLst/>
              <a:cxnLst/>
              <a:rect l="l" t="t" r="r" b="b"/>
              <a:pathLst>
                <a:path w="52349" h="1434" extrusionOk="0">
                  <a:moveTo>
                    <a:pt x="38563" y="0"/>
                  </a:moveTo>
                  <a:cubicBezTo>
                    <a:pt x="38201" y="0"/>
                    <a:pt x="37839" y="46"/>
                    <a:pt x="37483" y="138"/>
                  </a:cubicBezTo>
                  <a:cubicBezTo>
                    <a:pt x="37341" y="138"/>
                    <a:pt x="37185" y="152"/>
                    <a:pt x="37043" y="180"/>
                  </a:cubicBezTo>
                  <a:cubicBezTo>
                    <a:pt x="36972" y="194"/>
                    <a:pt x="36915" y="237"/>
                    <a:pt x="36887" y="308"/>
                  </a:cubicBezTo>
                  <a:cubicBezTo>
                    <a:pt x="36543" y="86"/>
                    <a:pt x="36168" y="2"/>
                    <a:pt x="35784" y="2"/>
                  </a:cubicBezTo>
                  <a:cubicBezTo>
                    <a:pt x="35135" y="2"/>
                    <a:pt x="34460" y="241"/>
                    <a:pt x="33863" y="464"/>
                  </a:cubicBezTo>
                  <a:cubicBezTo>
                    <a:pt x="33820" y="464"/>
                    <a:pt x="33777" y="478"/>
                    <a:pt x="33749" y="507"/>
                  </a:cubicBezTo>
                  <a:lnTo>
                    <a:pt x="33295" y="507"/>
                  </a:lnTo>
                  <a:cubicBezTo>
                    <a:pt x="32973" y="420"/>
                    <a:pt x="32641" y="377"/>
                    <a:pt x="32310" y="377"/>
                  </a:cubicBezTo>
                  <a:cubicBezTo>
                    <a:pt x="31939" y="377"/>
                    <a:pt x="31567" y="430"/>
                    <a:pt x="31208" y="535"/>
                  </a:cubicBezTo>
                  <a:lnTo>
                    <a:pt x="30597" y="549"/>
                  </a:lnTo>
                  <a:cubicBezTo>
                    <a:pt x="30398" y="280"/>
                    <a:pt x="30086" y="223"/>
                    <a:pt x="29688" y="223"/>
                  </a:cubicBezTo>
                  <a:cubicBezTo>
                    <a:pt x="29639" y="222"/>
                    <a:pt x="29589" y="221"/>
                    <a:pt x="29539" y="221"/>
                  </a:cubicBezTo>
                  <a:cubicBezTo>
                    <a:pt x="28895" y="221"/>
                    <a:pt x="28263" y="307"/>
                    <a:pt x="27644" y="478"/>
                  </a:cubicBezTo>
                  <a:lnTo>
                    <a:pt x="27260" y="436"/>
                  </a:lnTo>
                  <a:cubicBezTo>
                    <a:pt x="27044" y="393"/>
                    <a:pt x="26826" y="372"/>
                    <a:pt x="26609" y="372"/>
                  </a:cubicBezTo>
                  <a:cubicBezTo>
                    <a:pt x="26114" y="372"/>
                    <a:pt x="25623" y="480"/>
                    <a:pt x="25159" y="677"/>
                  </a:cubicBezTo>
                  <a:cubicBezTo>
                    <a:pt x="25031" y="663"/>
                    <a:pt x="24904" y="663"/>
                    <a:pt x="24762" y="649"/>
                  </a:cubicBezTo>
                  <a:cubicBezTo>
                    <a:pt x="24733" y="606"/>
                    <a:pt x="24676" y="564"/>
                    <a:pt x="24620" y="549"/>
                  </a:cubicBezTo>
                  <a:cubicBezTo>
                    <a:pt x="24116" y="393"/>
                    <a:pt x="23565" y="301"/>
                    <a:pt x="23017" y="301"/>
                  </a:cubicBezTo>
                  <a:cubicBezTo>
                    <a:pt x="22469" y="301"/>
                    <a:pt x="21922" y="393"/>
                    <a:pt x="21425" y="606"/>
                  </a:cubicBezTo>
                  <a:cubicBezTo>
                    <a:pt x="21397" y="549"/>
                    <a:pt x="21340" y="521"/>
                    <a:pt x="21283" y="493"/>
                  </a:cubicBezTo>
                  <a:cubicBezTo>
                    <a:pt x="20726" y="302"/>
                    <a:pt x="20057" y="169"/>
                    <a:pt x="19397" y="169"/>
                  </a:cubicBezTo>
                  <a:cubicBezTo>
                    <a:pt x="18880" y="169"/>
                    <a:pt x="18367" y="250"/>
                    <a:pt x="17918" y="450"/>
                  </a:cubicBezTo>
                  <a:cubicBezTo>
                    <a:pt x="17876" y="407"/>
                    <a:pt x="17833" y="379"/>
                    <a:pt x="17790" y="365"/>
                  </a:cubicBezTo>
                  <a:cubicBezTo>
                    <a:pt x="17301" y="237"/>
                    <a:pt x="16803" y="173"/>
                    <a:pt x="16303" y="173"/>
                  </a:cubicBezTo>
                  <a:cubicBezTo>
                    <a:pt x="16136" y="173"/>
                    <a:pt x="15969" y="180"/>
                    <a:pt x="15803" y="194"/>
                  </a:cubicBezTo>
                  <a:cubicBezTo>
                    <a:pt x="15398" y="230"/>
                    <a:pt x="15083" y="465"/>
                    <a:pt x="14708" y="465"/>
                  </a:cubicBezTo>
                  <a:cubicBezTo>
                    <a:pt x="14635" y="465"/>
                    <a:pt x="14560" y="457"/>
                    <a:pt x="14482" y="436"/>
                  </a:cubicBezTo>
                  <a:cubicBezTo>
                    <a:pt x="14156" y="351"/>
                    <a:pt x="13872" y="166"/>
                    <a:pt x="13559" y="81"/>
                  </a:cubicBezTo>
                  <a:cubicBezTo>
                    <a:pt x="13386" y="31"/>
                    <a:pt x="13215" y="11"/>
                    <a:pt x="13043" y="11"/>
                  </a:cubicBezTo>
                  <a:cubicBezTo>
                    <a:pt x="12286" y="11"/>
                    <a:pt x="11541" y="407"/>
                    <a:pt x="10777" y="407"/>
                  </a:cubicBezTo>
                  <a:cubicBezTo>
                    <a:pt x="10343" y="407"/>
                    <a:pt x="9929" y="385"/>
                    <a:pt x="9520" y="385"/>
                  </a:cubicBezTo>
                  <a:cubicBezTo>
                    <a:pt x="8952" y="385"/>
                    <a:pt x="8395" y="428"/>
                    <a:pt x="7809" y="635"/>
                  </a:cubicBezTo>
                  <a:lnTo>
                    <a:pt x="7752" y="635"/>
                  </a:lnTo>
                  <a:cubicBezTo>
                    <a:pt x="7752" y="549"/>
                    <a:pt x="7681" y="478"/>
                    <a:pt x="7610" y="450"/>
                  </a:cubicBezTo>
                  <a:cubicBezTo>
                    <a:pt x="7210" y="340"/>
                    <a:pt x="6769" y="290"/>
                    <a:pt x="6319" y="290"/>
                  </a:cubicBezTo>
                  <a:cubicBezTo>
                    <a:pt x="5605" y="290"/>
                    <a:pt x="4867" y="417"/>
                    <a:pt x="4231" y="635"/>
                  </a:cubicBezTo>
                  <a:lnTo>
                    <a:pt x="3919" y="635"/>
                  </a:lnTo>
                  <a:cubicBezTo>
                    <a:pt x="3890" y="592"/>
                    <a:pt x="3848" y="564"/>
                    <a:pt x="3805" y="549"/>
                  </a:cubicBezTo>
                  <a:cubicBezTo>
                    <a:pt x="3120" y="355"/>
                    <a:pt x="2355" y="201"/>
                    <a:pt x="1605" y="201"/>
                  </a:cubicBezTo>
                  <a:cubicBezTo>
                    <a:pt x="1096" y="201"/>
                    <a:pt x="593" y="272"/>
                    <a:pt x="128" y="450"/>
                  </a:cubicBezTo>
                  <a:cubicBezTo>
                    <a:pt x="0" y="493"/>
                    <a:pt x="14" y="706"/>
                    <a:pt x="171" y="706"/>
                  </a:cubicBezTo>
                  <a:lnTo>
                    <a:pt x="497" y="706"/>
                  </a:lnTo>
                  <a:cubicBezTo>
                    <a:pt x="511" y="748"/>
                    <a:pt x="540" y="791"/>
                    <a:pt x="568" y="805"/>
                  </a:cubicBezTo>
                  <a:cubicBezTo>
                    <a:pt x="1034" y="1075"/>
                    <a:pt x="1816" y="1290"/>
                    <a:pt x="2525" y="1290"/>
                  </a:cubicBezTo>
                  <a:cubicBezTo>
                    <a:pt x="2896" y="1290"/>
                    <a:pt x="3248" y="1231"/>
                    <a:pt x="3521" y="1089"/>
                  </a:cubicBezTo>
                  <a:cubicBezTo>
                    <a:pt x="3876" y="1117"/>
                    <a:pt x="4231" y="1146"/>
                    <a:pt x="4586" y="1160"/>
                  </a:cubicBezTo>
                  <a:cubicBezTo>
                    <a:pt x="5095" y="1301"/>
                    <a:pt x="5724" y="1398"/>
                    <a:pt x="6345" y="1398"/>
                  </a:cubicBezTo>
                  <a:cubicBezTo>
                    <a:pt x="6852" y="1398"/>
                    <a:pt x="7354" y="1334"/>
                    <a:pt x="7781" y="1174"/>
                  </a:cubicBezTo>
                  <a:lnTo>
                    <a:pt x="8306" y="1146"/>
                  </a:lnTo>
                  <a:cubicBezTo>
                    <a:pt x="8320" y="1188"/>
                    <a:pt x="8349" y="1217"/>
                    <a:pt x="8377" y="1217"/>
                  </a:cubicBezTo>
                  <a:cubicBezTo>
                    <a:pt x="8757" y="1360"/>
                    <a:pt x="9152" y="1433"/>
                    <a:pt x="9550" y="1433"/>
                  </a:cubicBezTo>
                  <a:cubicBezTo>
                    <a:pt x="9821" y="1433"/>
                    <a:pt x="10094" y="1399"/>
                    <a:pt x="10365" y="1330"/>
                  </a:cubicBezTo>
                  <a:cubicBezTo>
                    <a:pt x="10823" y="1188"/>
                    <a:pt x="11164" y="963"/>
                    <a:pt x="11607" y="963"/>
                  </a:cubicBezTo>
                  <a:cubicBezTo>
                    <a:pt x="11740" y="963"/>
                    <a:pt x="11883" y="983"/>
                    <a:pt x="12040" y="1032"/>
                  </a:cubicBezTo>
                  <a:cubicBezTo>
                    <a:pt x="12296" y="1132"/>
                    <a:pt x="12551" y="1217"/>
                    <a:pt x="12807" y="1273"/>
                  </a:cubicBezTo>
                  <a:cubicBezTo>
                    <a:pt x="12856" y="1281"/>
                    <a:pt x="12906" y="1284"/>
                    <a:pt x="12955" y="1284"/>
                  </a:cubicBezTo>
                  <a:cubicBezTo>
                    <a:pt x="13286" y="1284"/>
                    <a:pt x="13607" y="1135"/>
                    <a:pt x="13928" y="1061"/>
                  </a:cubicBezTo>
                  <a:cubicBezTo>
                    <a:pt x="14045" y="1031"/>
                    <a:pt x="14144" y="1017"/>
                    <a:pt x="14234" y="1017"/>
                  </a:cubicBezTo>
                  <a:cubicBezTo>
                    <a:pt x="14485" y="1017"/>
                    <a:pt x="14665" y="1120"/>
                    <a:pt x="14937" y="1245"/>
                  </a:cubicBezTo>
                  <a:cubicBezTo>
                    <a:pt x="15242" y="1393"/>
                    <a:pt x="15540" y="1423"/>
                    <a:pt x="15870" y="1423"/>
                  </a:cubicBezTo>
                  <a:cubicBezTo>
                    <a:pt x="15985" y="1423"/>
                    <a:pt x="16104" y="1419"/>
                    <a:pt x="16229" y="1415"/>
                  </a:cubicBezTo>
                  <a:cubicBezTo>
                    <a:pt x="16882" y="1401"/>
                    <a:pt x="17535" y="1302"/>
                    <a:pt x="18160" y="1117"/>
                  </a:cubicBezTo>
                  <a:cubicBezTo>
                    <a:pt x="18188" y="1146"/>
                    <a:pt x="18230" y="1174"/>
                    <a:pt x="18287" y="1174"/>
                  </a:cubicBezTo>
                  <a:cubicBezTo>
                    <a:pt x="18666" y="1247"/>
                    <a:pt x="19050" y="1283"/>
                    <a:pt x="19435" y="1283"/>
                  </a:cubicBezTo>
                  <a:cubicBezTo>
                    <a:pt x="19874" y="1283"/>
                    <a:pt x="20313" y="1236"/>
                    <a:pt x="20744" y="1146"/>
                  </a:cubicBezTo>
                  <a:cubicBezTo>
                    <a:pt x="20766" y="1190"/>
                    <a:pt x="20814" y="1226"/>
                    <a:pt x="20861" y="1226"/>
                  </a:cubicBezTo>
                  <a:cubicBezTo>
                    <a:pt x="20874" y="1226"/>
                    <a:pt x="20887" y="1223"/>
                    <a:pt x="20900" y="1217"/>
                  </a:cubicBezTo>
                  <a:lnTo>
                    <a:pt x="21255" y="1103"/>
                  </a:lnTo>
                  <a:cubicBezTo>
                    <a:pt x="21668" y="1287"/>
                    <a:pt x="22152" y="1358"/>
                    <a:pt x="22648" y="1358"/>
                  </a:cubicBezTo>
                  <a:cubicBezTo>
                    <a:pt x="23259" y="1358"/>
                    <a:pt x="23888" y="1251"/>
                    <a:pt x="24421" y="1117"/>
                  </a:cubicBezTo>
                  <a:lnTo>
                    <a:pt x="24605" y="1117"/>
                  </a:lnTo>
                  <a:cubicBezTo>
                    <a:pt x="24904" y="1267"/>
                    <a:pt x="25247" y="1328"/>
                    <a:pt x="25601" y="1328"/>
                  </a:cubicBezTo>
                  <a:cubicBezTo>
                    <a:pt x="26122" y="1328"/>
                    <a:pt x="26668" y="1195"/>
                    <a:pt x="27133" y="1018"/>
                  </a:cubicBezTo>
                  <a:lnTo>
                    <a:pt x="27445" y="1004"/>
                  </a:lnTo>
                  <a:cubicBezTo>
                    <a:pt x="28169" y="1100"/>
                    <a:pt x="28893" y="1147"/>
                    <a:pt x="29623" y="1147"/>
                  </a:cubicBezTo>
                  <a:cubicBezTo>
                    <a:pt x="29867" y="1147"/>
                    <a:pt x="30111" y="1142"/>
                    <a:pt x="30356" y="1132"/>
                  </a:cubicBezTo>
                  <a:cubicBezTo>
                    <a:pt x="30366" y="1175"/>
                    <a:pt x="30402" y="1193"/>
                    <a:pt x="30444" y="1193"/>
                  </a:cubicBezTo>
                  <a:cubicBezTo>
                    <a:pt x="30457" y="1193"/>
                    <a:pt x="30470" y="1192"/>
                    <a:pt x="30483" y="1188"/>
                  </a:cubicBezTo>
                  <a:lnTo>
                    <a:pt x="30711" y="1117"/>
                  </a:lnTo>
                  <a:cubicBezTo>
                    <a:pt x="31241" y="1212"/>
                    <a:pt x="31785" y="1303"/>
                    <a:pt x="32325" y="1303"/>
                  </a:cubicBezTo>
                  <a:cubicBezTo>
                    <a:pt x="32753" y="1303"/>
                    <a:pt x="33178" y="1246"/>
                    <a:pt x="33593" y="1089"/>
                  </a:cubicBezTo>
                  <a:cubicBezTo>
                    <a:pt x="33635" y="1061"/>
                    <a:pt x="33692" y="1032"/>
                    <a:pt x="33721" y="990"/>
                  </a:cubicBezTo>
                  <a:cubicBezTo>
                    <a:pt x="33735" y="990"/>
                    <a:pt x="33763" y="1004"/>
                    <a:pt x="33777" y="1004"/>
                  </a:cubicBezTo>
                  <a:cubicBezTo>
                    <a:pt x="34139" y="1083"/>
                    <a:pt x="34505" y="1121"/>
                    <a:pt x="34870" y="1121"/>
                  </a:cubicBezTo>
                  <a:cubicBezTo>
                    <a:pt x="35422" y="1121"/>
                    <a:pt x="35973" y="1033"/>
                    <a:pt x="36503" y="862"/>
                  </a:cubicBezTo>
                  <a:lnTo>
                    <a:pt x="37398" y="876"/>
                  </a:lnTo>
                  <a:lnTo>
                    <a:pt x="37668" y="876"/>
                  </a:lnTo>
                  <a:cubicBezTo>
                    <a:pt x="38019" y="938"/>
                    <a:pt x="38375" y="971"/>
                    <a:pt x="38730" y="971"/>
                  </a:cubicBezTo>
                  <a:cubicBezTo>
                    <a:pt x="39020" y="971"/>
                    <a:pt x="39311" y="949"/>
                    <a:pt x="39599" y="904"/>
                  </a:cubicBezTo>
                  <a:lnTo>
                    <a:pt x="39684" y="904"/>
                  </a:lnTo>
                  <a:cubicBezTo>
                    <a:pt x="40181" y="919"/>
                    <a:pt x="40649" y="975"/>
                    <a:pt x="41104" y="1018"/>
                  </a:cubicBezTo>
                  <a:cubicBezTo>
                    <a:pt x="41302" y="1059"/>
                    <a:pt x="41505" y="1081"/>
                    <a:pt x="41711" y="1081"/>
                  </a:cubicBezTo>
                  <a:cubicBezTo>
                    <a:pt x="41858" y="1081"/>
                    <a:pt x="42006" y="1070"/>
                    <a:pt x="42154" y="1046"/>
                  </a:cubicBezTo>
                  <a:cubicBezTo>
                    <a:pt x="42410" y="1032"/>
                    <a:pt x="42651" y="1004"/>
                    <a:pt x="42907" y="947"/>
                  </a:cubicBezTo>
                  <a:cubicBezTo>
                    <a:pt x="43205" y="876"/>
                    <a:pt x="43489" y="819"/>
                    <a:pt x="43773" y="777"/>
                  </a:cubicBezTo>
                  <a:cubicBezTo>
                    <a:pt x="43801" y="791"/>
                    <a:pt x="43830" y="805"/>
                    <a:pt x="43858" y="819"/>
                  </a:cubicBezTo>
                  <a:cubicBezTo>
                    <a:pt x="44426" y="961"/>
                    <a:pt x="44994" y="1061"/>
                    <a:pt x="45562" y="1132"/>
                  </a:cubicBezTo>
                  <a:cubicBezTo>
                    <a:pt x="45600" y="1169"/>
                    <a:pt x="45650" y="1188"/>
                    <a:pt x="45705" y="1188"/>
                  </a:cubicBezTo>
                  <a:cubicBezTo>
                    <a:pt x="45732" y="1188"/>
                    <a:pt x="45761" y="1184"/>
                    <a:pt x="45789" y="1174"/>
                  </a:cubicBezTo>
                  <a:lnTo>
                    <a:pt x="45817" y="1160"/>
                  </a:lnTo>
                  <a:cubicBezTo>
                    <a:pt x="46037" y="1179"/>
                    <a:pt x="46255" y="1192"/>
                    <a:pt x="46461" y="1192"/>
                  </a:cubicBezTo>
                  <a:cubicBezTo>
                    <a:pt x="47004" y="1192"/>
                    <a:pt x="47468" y="1109"/>
                    <a:pt x="47663" y="862"/>
                  </a:cubicBezTo>
                  <a:cubicBezTo>
                    <a:pt x="47720" y="833"/>
                    <a:pt x="47777" y="805"/>
                    <a:pt x="47819" y="762"/>
                  </a:cubicBezTo>
                  <a:cubicBezTo>
                    <a:pt x="48600" y="917"/>
                    <a:pt x="49389" y="996"/>
                    <a:pt x="50179" y="996"/>
                  </a:cubicBezTo>
                  <a:cubicBezTo>
                    <a:pt x="50481" y="996"/>
                    <a:pt x="50783" y="985"/>
                    <a:pt x="51085" y="961"/>
                  </a:cubicBezTo>
                  <a:cubicBezTo>
                    <a:pt x="51113" y="961"/>
                    <a:pt x="51142" y="961"/>
                    <a:pt x="51170" y="947"/>
                  </a:cubicBezTo>
                  <a:cubicBezTo>
                    <a:pt x="51213" y="975"/>
                    <a:pt x="51255" y="1004"/>
                    <a:pt x="51312" y="1004"/>
                  </a:cubicBezTo>
                  <a:cubicBezTo>
                    <a:pt x="51523" y="1021"/>
                    <a:pt x="51739" y="1033"/>
                    <a:pt x="51953" y="1033"/>
                  </a:cubicBezTo>
                  <a:cubicBezTo>
                    <a:pt x="52086" y="1033"/>
                    <a:pt x="52218" y="1029"/>
                    <a:pt x="52348" y="1018"/>
                  </a:cubicBezTo>
                  <a:lnTo>
                    <a:pt x="52348" y="123"/>
                  </a:lnTo>
                  <a:cubicBezTo>
                    <a:pt x="52274" y="116"/>
                    <a:pt x="52200" y="113"/>
                    <a:pt x="52125" y="113"/>
                  </a:cubicBezTo>
                  <a:cubicBezTo>
                    <a:pt x="51757" y="113"/>
                    <a:pt x="51387" y="199"/>
                    <a:pt x="51056" y="365"/>
                  </a:cubicBezTo>
                  <a:cubicBezTo>
                    <a:pt x="50784" y="183"/>
                    <a:pt x="50457" y="147"/>
                    <a:pt x="50133" y="147"/>
                  </a:cubicBezTo>
                  <a:cubicBezTo>
                    <a:pt x="50052" y="147"/>
                    <a:pt x="49972" y="149"/>
                    <a:pt x="49892" y="152"/>
                  </a:cubicBezTo>
                  <a:cubicBezTo>
                    <a:pt x="49353" y="152"/>
                    <a:pt x="48813" y="194"/>
                    <a:pt x="48274" y="265"/>
                  </a:cubicBezTo>
                  <a:cubicBezTo>
                    <a:pt x="48231" y="237"/>
                    <a:pt x="48174" y="223"/>
                    <a:pt x="48117" y="223"/>
                  </a:cubicBezTo>
                  <a:lnTo>
                    <a:pt x="47890" y="223"/>
                  </a:lnTo>
                  <a:cubicBezTo>
                    <a:pt x="47812" y="95"/>
                    <a:pt x="47672" y="22"/>
                    <a:pt x="47532" y="22"/>
                  </a:cubicBezTo>
                  <a:cubicBezTo>
                    <a:pt x="47470" y="22"/>
                    <a:pt x="47407" y="36"/>
                    <a:pt x="47351" y="67"/>
                  </a:cubicBezTo>
                  <a:cubicBezTo>
                    <a:pt x="47202" y="23"/>
                    <a:pt x="47032" y="8"/>
                    <a:pt x="46865" y="8"/>
                  </a:cubicBezTo>
                  <a:cubicBezTo>
                    <a:pt x="46601" y="8"/>
                    <a:pt x="46343" y="44"/>
                    <a:pt x="46186" y="52"/>
                  </a:cubicBezTo>
                  <a:cubicBezTo>
                    <a:pt x="45434" y="52"/>
                    <a:pt x="44696" y="138"/>
                    <a:pt x="43957" y="294"/>
                  </a:cubicBezTo>
                  <a:lnTo>
                    <a:pt x="43929" y="294"/>
                  </a:lnTo>
                  <a:cubicBezTo>
                    <a:pt x="43872" y="294"/>
                    <a:pt x="43830" y="308"/>
                    <a:pt x="43787" y="336"/>
                  </a:cubicBezTo>
                  <a:lnTo>
                    <a:pt x="43247" y="365"/>
                  </a:lnTo>
                  <a:cubicBezTo>
                    <a:pt x="43219" y="336"/>
                    <a:pt x="43191" y="322"/>
                    <a:pt x="43162" y="308"/>
                  </a:cubicBezTo>
                  <a:cubicBezTo>
                    <a:pt x="42799" y="219"/>
                    <a:pt x="42427" y="173"/>
                    <a:pt x="42055" y="173"/>
                  </a:cubicBezTo>
                  <a:cubicBezTo>
                    <a:pt x="41656" y="173"/>
                    <a:pt x="41259" y="226"/>
                    <a:pt x="40876" y="336"/>
                  </a:cubicBezTo>
                  <a:cubicBezTo>
                    <a:pt x="40777" y="308"/>
                    <a:pt x="40692" y="294"/>
                    <a:pt x="40607" y="280"/>
                  </a:cubicBezTo>
                  <a:cubicBezTo>
                    <a:pt x="40588" y="276"/>
                    <a:pt x="40570" y="274"/>
                    <a:pt x="40553" y="274"/>
                  </a:cubicBezTo>
                  <a:cubicBezTo>
                    <a:pt x="40434" y="274"/>
                    <a:pt x="40335" y="355"/>
                    <a:pt x="40323" y="478"/>
                  </a:cubicBezTo>
                  <a:lnTo>
                    <a:pt x="40294" y="478"/>
                  </a:lnTo>
                  <a:cubicBezTo>
                    <a:pt x="40266" y="393"/>
                    <a:pt x="40209" y="322"/>
                    <a:pt x="40124" y="294"/>
                  </a:cubicBezTo>
                  <a:cubicBezTo>
                    <a:pt x="39625" y="99"/>
                    <a:pt x="39095" y="0"/>
                    <a:pt x="385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33"/>
            <p:cNvSpPr/>
            <p:nvPr/>
          </p:nvSpPr>
          <p:spPr>
            <a:xfrm>
              <a:off x="438200" y="930125"/>
              <a:ext cx="118200" cy="134125"/>
            </a:xfrm>
            <a:custGeom>
              <a:avLst/>
              <a:gdLst/>
              <a:ahLst/>
              <a:cxnLst/>
              <a:rect l="l" t="t" r="r" b="b"/>
              <a:pathLst>
                <a:path w="4728" h="5365" extrusionOk="0">
                  <a:moveTo>
                    <a:pt x="1142" y="0"/>
                  </a:moveTo>
                  <a:cubicBezTo>
                    <a:pt x="1006" y="0"/>
                    <a:pt x="856" y="137"/>
                    <a:pt x="885" y="298"/>
                  </a:cubicBezTo>
                  <a:cubicBezTo>
                    <a:pt x="1027" y="894"/>
                    <a:pt x="1098" y="1519"/>
                    <a:pt x="1098" y="2144"/>
                  </a:cubicBezTo>
                  <a:cubicBezTo>
                    <a:pt x="1041" y="2158"/>
                    <a:pt x="999" y="2215"/>
                    <a:pt x="970" y="2272"/>
                  </a:cubicBezTo>
                  <a:cubicBezTo>
                    <a:pt x="942" y="2357"/>
                    <a:pt x="913" y="2456"/>
                    <a:pt x="885" y="2527"/>
                  </a:cubicBezTo>
                  <a:lnTo>
                    <a:pt x="828" y="2527"/>
                  </a:lnTo>
                  <a:cubicBezTo>
                    <a:pt x="828" y="2513"/>
                    <a:pt x="828" y="2485"/>
                    <a:pt x="814" y="2470"/>
                  </a:cubicBezTo>
                  <a:lnTo>
                    <a:pt x="644" y="3109"/>
                  </a:lnTo>
                  <a:cubicBezTo>
                    <a:pt x="672" y="3123"/>
                    <a:pt x="700" y="3123"/>
                    <a:pt x="729" y="3123"/>
                  </a:cubicBezTo>
                  <a:cubicBezTo>
                    <a:pt x="686" y="3265"/>
                    <a:pt x="672" y="3407"/>
                    <a:pt x="700" y="3549"/>
                  </a:cubicBezTo>
                  <a:cubicBezTo>
                    <a:pt x="459" y="4061"/>
                    <a:pt x="260" y="4586"/>
                    <a:pt x="61" y="5097"/>
                  </a:cubicBezTo>
                  <a:cubicBezTo>
                    <a:pt x="0" y="5255"/>
                    <a:pt x="145" y="5364"/>
                    <a:pt x="278" y="5364"/>
                  </a:cubicBezTo>
                  <a:cubicBezTo>
                    <a:pt x="360" y="5364"/>
                    <a:pt x="437" y="5322"/>
                    <a:pt x="459" y="5225"/>
                  </a:cubicBezTo>
                  <a:cubicBezTo>
                    <a:pt x="658" y="4770"/>
                    <a:pt x="857" y="4288"/>
                    <a:pt x="1041" y="3819"/>
                  </a:cubicBezTo>
                  <a:lnTo>
                    <a:pt x="1212" y="3819"/>
                  </a:lnTo>
                  <a:cubicBezTo>
                    <a:pt x="1272" y="3928"/>
                    <a:pt x="1394" y="3996"/>
                    <a:pt x="1526" y="3996"/>
                  </a:cubicBezTo>
                  <a:cubicBezTo>
                    <a:pt x="1549" y="3996"/>
                    <a:pt x="1572" y="3994"/>
                    <a:pt x="1595" y="3990"/>
                  </a:cubicBezTo>
                  <a:cubicBezTo>
                    <a:pt x="1652" y="4018"/>
                    <a:pt x="1708" y="4032"/>
                    <a:pt x="1765" y="4046"/>
                  </a:cubicBezTo>
                  <a:cubicBezTo>
                    <a:pt x="1821" y="4059"/>
                    <a:pt x="1877" y="4066"/>
                    <a:pt x="1934" y="4066"/>
                  </a:cubicBezTo>
                  <a:cubicBezTo>
                    <a:pt x="2065" y="4066"/>
                    <a:pt x="2195" y="4031"/>
                    <a:pt x="2305" y="3961"/>
                  </a:cubicBezTo>
                  <a:cubicBezTo>
                    <a:pt x="2376" y="3961"/>
                    <a:pt x="2447" y="3947"/>
                    <a:pt x="2504" y="3933"/>
                  </a:cubicBezTo>
                  <a:lnTo>
                    <a:pt x="2575" y="3933"/>
                  </a:lnTo>
                  <a:cubicBezTo>
                    <a:pt x="2617" y="3933"/>
                    <a:pt x="2674" y="3933"/>
                    <a:pt x="2717" y="3919"/>
                  </a:cubicBezTo>
                  <a:cubicBezTo>
                    <a:pt x="2759" y="3933"/>
                    <a:pt x="2788" y="3933"/>
                    <a:pt x="2830" y="3933"/>
                  </a:cubicBezTo>
                  <a:lnTo>
                    <a:pt x="2844" y="3947"/>
                  </a:lnTo>
                  <a:cubicBezTo>
                    <a:pt x="2911" y="3995"/>
                    <a:pt x="2978" y="4015"/>
                    <a:pt x="3045" y="4015"/>
                  </a:cubicBezTo>
                  <a:cubicBezTo>
                    <a:pt x="3234" y="4015"/>
                    <a:pt x="3414" y="3853"/>
                    <a:pt x="3540" y="3706"/>
                  </a:cubicBezTo>
                  <a:lnTo>
                    <a:pt x="3568" y="3677"/>
                  </a:lnTo>
                  <a:cubicBezTo>
                    <a:pt x="3668" y="3890"/>
                    <a:pt x="3767" y="4089"/>
                    <a:pt x="3895" y="4288"/>
                  </a:cubicBezTo>
                  <a:cubicBezTo>
                    <a:pt x="3943" y="4362"/>
                    <a:pt x="4012" y="4393"/>
                    <a:pt x="4080" y="4393"/>
                  </a:cubicBezTo>
                  <a:cubicBezTo>
                    <a:pt x="4232" y="4393"/>
                    <a:pt x="4381" y="4237"/>
                    <a:pt x="4293" y="4061"/>
                  </a:cubicBezTo>
                  <a:cubicBezTo>
                    <a:pt x="4151" y="3833"/>
                    <a:pt x="4009" y="3620"/>
                    <a:pt x="3852" y="3422"/>
                  </a:cubicBezTo>
                  <a:cubicBezTo>
                    <a:pt x="3824" y="3393"/>
                    <a:pt x="3810" y="3379"/>
                    <a:pt x="3796" y="3351"/>
                  </a:cubicBezTo>
                  <a:cubicBezTo>
                    <a:pt x="3810" y="3280"/>
                    <a:pt x="3824" y="3209"/>
                    <a:pt x="3824" y="3138"/>
                  </a:cubicBezTo>
                  <a:lnTo>
                    <a:pt x="4151" y="2428"/>
                  </a:lnTo>
                  <a:lnTo>
                    <a:pt x="4151" y="2428"/>
                  </a:lnTo>
                  <a:cubicBezTo>
                    <a:pt x="4108" y="2442"/>
                    <a:pt x="4065" y="2470"/>
                    <a:pt x="4037" y="2513"/>
                  </a:cubicBezTo>
                  <a:cubicBezTo>
                    <a:pt x="4023" y="2485"/>
                    <a:pt x="3994" y="2456"/>
                    <a:pt x="3966" y="2442"/>
                  </a:cubicBezTo>
                  <a:cubicBezTo>
                    <a:pt x="3952" y="2371"/>
                    <a:pt x="3952" y="2300"/>
                    <a:pt x="3923" y="2229"/>
                  </a:cubicBezTo>
                  <a:cubicBezTo>
                    <a:pt x="3923" y="2215"/>
                    <a:pt x="3923" y="2201"/>
                    <a:pt x="3923" y="2172"/>
                  </a:cubicBezTo>
                  <a:cubicBezTo>
                    <a:pt x="3938" y="2144"/>
                    <a:pt x="3923" y="2101"/>
                    <a:pt x="3881" y="2073"/>
                  </a:cubicBezTo>
                  <a:cubicBezTo>
                    <a:pt x="4136" y="1732"/>
                    <a:pt x="4378" y="1391"/>
                    <a:pt x="4619" y="1036"/>
                  </a:cubicBezTo>
                  <a:cubicBezTo>
                    <a:pt x="4728" y="868"/>
                    <a:pt x="4561" y="700"/>
                    <a:pt x="4402" y="700"/>
                  </a:cubicBezTo>
                  <a:cubicBezTo>
                    <a:pt x="4332" y="700"/>
                    <a:pt x="4265" y="732"/>
                    <a:pt x="4222" y="809"/>
                  </a:cubicBezTo>
                  <a:cubicBezTo>
                    <a:pt x="4009" y="1193"/>
                    <a:pt x="3796" y="1576"/>
                    <a:pt x="3597" y="1959"/>
                  </a:cubicBezTo>
                  <a:lnTo>
                    <a:pt x="3583" y="1959"/>
                  </a:lnTo>
                  <a:cubicBezTo>
                    <a:pt x="3497" y="1897"/>
                    <a:pt x="3394" y="1864"/>
                    <a:pt x="3292" y="1864"/>
                  </a:cubicBezTo>
                  <a:cubicBezTo>
                    <a:pt x="3209" y="1864"/>
                    <a:pt x="3128" y="1886"/>
                    <a:pt x="3057" y="1931"/>
                  </a:cubicBezTo>
                  <a:cubicBezTo>
                    <a:pt x="3011" y="1902"/>
                    <a:pt x="2959" y="1887"/>
                    <a:pt x="2908" y="1887"/>
                  </a:cubicBezTo>
                  <a:cubicBezTo>
                    <a:pt x="2832" y="1887"/>
                    <a:pt x="2759" y="1920"/>
                    <a:pt x="2717" y="1988"/>
                  </a:cubicBezTo>
                  <a:cubicBezTo>
                    <a:pt x="2717" y="1973"/>
                    <a:pt x="2688" y="1945"/>
                    <a:pt x="2688" y="1917"/>
                  </a:cubicBezTo>
                  <a:cubicBezTo>
                    <a:pt x="2639" y="1834"/>
                    <a:pt x="2550" y="1790"/>
                    <a:pt x="2463" y="1790"/>
                  </a:cubicBezTo>
                  <a:cubicBezTo>
                    <a:pt x="2400" y="1790"/>
                    <a:pt x="2338" y="1812"/>
                    <a:pt x="2291" y="1860"/>
                  </a:cubicBezTo>
                  <a:lnTo>
                    <a:pt x="2248" y="1917"/>
                  </a:lnTo>
                  <a:cubicBezTo>
                    <a:pt x="2220" y="1931"/>
                    <a:pt x="2205" y="1931"/>
                    <a:pt x="2191" y="1945"/>
                  </a:cubicBezTo>
                  <a:cubicBezTo>
                    <a:pt x="2139" y="1905"/>
                    <a:pt x="2080" y="1885"/>
                    <a:pt x="2022" y="1885"/>
                  </a:cubicBezTo>
                  <a:cubicBezTo>
                    <a:pt x="1939" y="1885"/>
                    <a:pt x="1858" y="1926"/>
                    <a:pt x="1808" y="2002"/>
                  </a:cubicBezTo>
                  <a:cubicBezTo>
                    <a:pt x="1779" y="2044"/>
                    <a:pt x="1751" y="2087"/>
                    <a:pt x="1723" y="2144"/>
                  </a:cubicBezTo>
                  <a:cubicBezTo>
                    <a:pt x="1723" y="2130"/>
                    <a:pt x="1708" y="2115"/>
                    <a:pt x="1708" y="2087"/>
                  </a:cubicBezTo>
                  <a:cubicBezTo>
                    <a:pt x="1680" y="2030"/>
                    <a:pt x="1637" y="1988"/>
                    <a:pt x="1581" y="1959"/>
                  </a:cubicBezTo>
                  <a:cubicBezTo>
                    <a:pt x="1652" y="1335"/>
                    <a:pt x="1552" y="696"/>
                    <a:pt x="1311" y="114"/>
                  </a:cubicBezTo>
                  <a:cubicBezTo>
                    <a:pt x="1273" y="34"/>
                    <a:pt x="1209" y="0"/>
                    <a:pt x="11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33"/>
            <p:cNvSpPr/>
            <p:nvPr/>
          </p:nvSpPr>
          <p:spPr>
            <a:xfrm>
              <a:off x="873375" y="930125"/>
              <a:ext cx="117850" cy="134125"/>
            </a:xfrm>
            <a:custGeom>
              <a:avLst/>
              <a:gdLst/>
              <a:ahLst/>
              <a:cxnLst/>
              <a:rect l="l" t="t" r="r" b="b"/>
              <a:pathLst>
                <a:path w="4714" h="5365" extrusionOk="0">
                  <a:moveTo>
                    <a:pt x="1138" y="0"/>
                  </a:moveTo>
                  <a:cubicBezTo>
                    <a:pt x="1006" y="0"/>
                    <a:pt x="856" y="137"/>
                    <a:pt x="885" y="298"/>
                  </a:cubicBezTo>
                  <a:cubicBezTo>
                    <a:pt x="1027" y="894"/>
                    <a:pt x="1098" y="1519"/>
                    <a:pt x="1098" y="2144"/>
                  </a:cubicBezTo>
                  <a:cubicBezTo>
                    <a:pt x="1041" y="2158"/>
                    <a:pt x="984" y="2215"/>
                    <a:pt x="970" y="2272"/>
                  </a:cubicBezTo>
                  <a:cubicBezTo>
                    <a:pt x="942" y="2357"/>
                    <a:pt x="913" y="2456"/>
                    <a:pt x="885" y="2527"/>
                  </a:cubicBezTo>
                  <a:lnTo>
                    <a:pt x="828" y="2527"/>
                  </a:lnTo>
                  <a:cubicBezTo>
                    <a:pt x="828" y="2513"/>
                    <a:pt x="828" y="2485"/>
                    <a:pt x="814" y="2470"/>
                  </a:cubicBezTo>
                  <a:lnTo>
                    <a:pt x="643" y="3109"/>
                  </a:lnTo>
                  <a:cubicBezTo>
                    <a:pt x="672" y="3123"/>
                    <a:pt x="700" y="3123"/>
                    <a:pt x="729" y="3123"/>
                  </a:cubicBezTo>
                  <a:cubicBezTo>
                    <a:pt x="686" y="3265"/>
                    <a:pt x="672" y="3407"/>
                    <a:pt x="700" y="3549"/>
                  </a:cubicBezTo>
                  <a:cubicBezTo>
                    <a:pt x="459" y="4061"/>
                    <a:pt x="260" y="4586"/>
                    <a:pt x="61" y="5111"/>
                  </a:cubicBezTo>
                  <a:cubicBezTo>
                    <a:pt x="0" y="5259"/>
                    <a:pt x="143" y="5365"/>
                    <a:pt x="275" y="5365"/>
                  </a:cubicBezTo>
                  <a:cubicBezTo>
                    <a:pt x="358" y="5365"/>
                    <a:pt x="437" y="5323"/>
                    <a:pt x="459" y="5225"/>
                  </a:cubicBezTo>
                  <a:cubicBezTo>
                    <a:pt x="658" y="4770"/>
                    <a:pt x="871" y="4302"/>
                    <a:pt x="1055" y="3819"/>
                  </a:cubicBezTo>
                  <a:lnTo>
                    <a:pt x="1069" y="3819"/>
                  </a:lnTo>
                  <a:cubicBezTo>
                    <a:pt x="1091" y="3826"/>
                    <a:pt x="1116" y="3830"/>
                    <a:pt x="1140" y="3830"/>
                  </a:cubicBezTo>
                  <a:cubicBezTo>
                    <a:pt x="1165" y="3830"/>
                    <a:pt x="1190" y="3826"/>
                    <a:pt x="1211" y="3819"/>
                  </a:cubicBezTo>
                  <a:cubicBezTo>
                    <a:pt x="1272" y="3928"/>
                    <a:pt x="1394" y="3996"/>
                    <a:pt x="1526" y="3996"/>
                  </a:cubicBezTo>
                  <a:cubicBezTo>
                    <a:pt x="1549" y="3996"/>
                    <a:pt x="1572" y="3994"/>
                    <a:pt x="1595" y="3990"/>
                  </a:cubicBezTo>
                  <a:cubicBezTo>
                    <a:pt x="1698" y="4041"/>
                    <a:pt x="1811" y="4067"/>
                    <a:pt x="1923" y="4067"/>
                  </a:cubicBezTo>
                  <a:cubicBezTo>
                    <a:pt x="2056" y="4067"/>
                    <a:pt x="2189" y="4031"/>
                    <a:pt x="2305" y="3961"/>
                  </a:cubicBezTo>
                  <a:cubicBezTo>
                    <a:pt x="2376" y="3961"/>
                    <a:pt x="2447" y="3961"/>
                    <a:pt x="2503" y="3933"/>
                  </a:cubicBezTo>
                  <a:lnTo>
                    <a:pt x="2574" y="3933"/>
                  </a:lnTo>
                  <a:cubicBezTo>
                    <a:pt x="2617" y="3933"/>
                    <a:pt x="2674" y="3933"/>
                    <a:pt x="2716" y="3919"/>
                  </a:cubicBezTo>
                  <a:cubicBezTo>
                    <a:pt x="2759" y="3933"/>
                    <a:pt x="2787" y="3933"/>
                    <a:pt x="2830" y="3933"/>
                  </a:cubicBezTo>
                  <a:lnTo>
                    <a:pt x="2844" y="3947"/>
                  </a:lnTo>
                  <a:cubicBezTo>
                    <a:pt x="2912" y="3999"/>
                    <a:pt x="2980" y="4021"/>
                    <a:pt x="3047" y="4021"/>
                  </a:cubicBezTo>
                  <a:cubicBezTo>
                    <a:pt x="3235" y="4021"/>
                    <a:pt x="3414" y="3852"/>
                    <a:pt x="3540" y="3706"/>
                  </a:cubicBezTo>
                  <a:lnTo>
                    <a:pt x="3568" y="3677"/>
                  </a:lnTo>
                  <a:cubicBezTo>
                    <a:pt x="3653" y="3890"/>
                    <a:pt x="3753" y="4089"/>
                    <a:pt x="3881" y="4288"/>
                  </a:cubicBezTo>
                  <a:cubicBezTo>
                    <a:pt x="3930" y="4378"/>
                    <a:pt x="4004" y="4415"/>
                    <a:pt x="4077" y="4415"/>
                  </a:cubicBezTo>
                  <a:cubicBezTo>
                    <a:pt x="4234" y="4415"/>
                    <a:pt x="4385" y="4245"/>
                    <a:pt x="4278" y="4061"/>
                  </a:cubicBezTo>
                  <a:cubicBezTo>
                    <a:pt x="4150" y="3833"/>
                    <a:pt x="3994" y="3620"/>
                    <a:pt x="3838" y="3422"/>
                  </a:cubicBezTo>
                  <a:lnTo>
                    <a:pt x="3781" y="3351"/>
                  </a:lnTo>
                  <a:cubicBezTo>
                    <a:pt x="3795" y="3280"/>
                    <a:pt x="3810" y="3209"/>
                    <a:pt x="3810" y="3138"/>
                  </a:cubicBezTo>
                  <a:lnTo>
                    <a:pt x="4136" y="2428"/>
                  </a:lnTo>
                  <a:lnTo>
                    <a:pt x="4136" y="2428"/>
                  </a:lnTo>
                  <a:cubicBezTo>
                    <a:pt x="4094" y="2442"/>
                    <a:pt x="4051" y="2470"/>
                    <a:pt x="4023" y="2513"/>
                  </a:cubicBezTo>
                  <a:cubicBezTo>
                    <a:pt x="4008" y="2485"/>
                    <a:pt x="3980" y="2456"/>
                    <a:pt x="3952" y="2442"/>
                  </a:cubicBezTo>
                  <a:cubicBezTo>
                    <a:pt x="3952" y="2371"/>
                    <a:pt x="3937" y="2300"/>
                    <a:pt x="3909" y="2229"/>
                  </a:cubicBezTo>
                  <a:lnTo>
                    <a:pt x="3909" y="2172"/>
                  </a:lnTo>
                  <a:cubicBezTo>
                    <a:pt x="3923" y="2144"/>
                    <a:pt x="3909" y="2101"/>
                    <a:pt x="3881" y="2073"/>
                  </a:cubicBezTo>
                  <a:cubicBezTo>
                    <a:pt x="4122" y="1732"/>
                    <a:pt x="4363" y="1391"/>
                    <a:pt x="4605" y="1036"/>
                  </a:cubicBezTo>
                  <a:cubicBezTo>
                    <a:pt x="4714" y="868"/>
                    <a:pt x="4547" y="700"/>
                    <a:pt x="4387" y="700"/>
                  </a:cubicBezTo>
                  <a:cubicBezTo>
                    <a:pt x="4318" y="700"/>
                    <a:pt x="4250" y="732"/>
                    <a:pt x="4207" y="809"/>
                  </a:cubicBezTo>
                  <a:cubicBezTo>
                    <a:pt x="3994" y="1193"/>
                    <a:pt x="3795" y="1576"/>
                    <a:pt x="3582" y="1959"/>
                  </a:cubicBezTo>
                  <a:cubicBezTo>
                    <a:pt x="3497" y="1897"/>
                    <a:pt x="3394" y="1864"/>
                    <a:pt x="3290" y="1864"/>
                  </a:cubicBezTo>
                  <a:cubicBezTo>
                    <a:pt x="3205" y="1864"/>
                    <a:pt x="3120" y="1886"/>
                    <a:pt x="3043" y="1931"/>
                  </a:cubicBezTo>
                  <a:cubicBezTo>
                    <a:pt x="2997" y="1902"/>
                    <a:pt x="2947" y="1887"/>
                    <a:pt x="2897" y="1887"/>
                  </a:cubicBezTo>
                  <a:cubicBezTo>
                    <a:pt x="2824" y="1887"/>
                    <a:pt x="2753" y="1920"/>
                    <a:pt x="2702" y="1988"/>
                  </a:cubicBezTo>
                  <a:cubicBezTo>
                    <a:pt x="2688" y="1973"/>
                    <a:pt x="2688" y="1945"/>
                    <a:pt x="2674" y="1917"/>
                  </a:cubicBezTo>
                  <a:cubicBezTo>
                    <a:pt x="2626" y="1838"/>
                    <a:pt x="2548" y="1798"/>
                    <a:pt x="2469" y="1798"/>
                  </a:cubicBezTo>
                  <a:cubicBezTo>
                    <a:pt x="2405" y="1798"/>
                    <a:pt x="2341" y="1824"/>
                    <a:pt x="2290" y="1874"/>
                  </a:cubicBezTo>
                  <a:lnTo>
                    <a:pt x="2234" y="1917"/>
                  </a:lnTo>
                  <a:cubicBezTo>
                    <a:pt x="2219" y="1931"/>
                    <a:pt x="2205" y="1931"/>
                    <a:pt x="2177" y="1945"/>
                  </a:cubicBezTo>
                  <a:cubicBezTo>
                    <a:pt x="2131" y="1905"/>
                    <a:pt x="2075" y="1885"/>
                    <a:pt x="2019" y="1885"/>
                  </a:cubicBezTo>
                  <a:cubicBezTo>
                    <a:pt x="1939" y="1885"/>
                    <a:pt x="1858" y="1926"/>
                    <a:pt x="1808" y="2002"/>
                  </a:cubicBezTo>
                  <a:cubicBezTo>
                    <a:pt x="1779" y="2044"/>
                    <a:pt x="1751" y="2087"/>
                    <a:pt x="1722" y="2144"/>
                  </a:cubicBezTo>
                  <a:cubicBezTo>
                    <a:pt x="1722" y="2130"/>
                    <a:pt x="1708" y="2115"/>
                    <a:pt x="1694" y="2101"/>
                  </a:cubicBezTo>
                  <a:cubicBezTo>
                    <a:pt x="1680" y="2030"/>
                    <a:pt x="1637" y="1988"/>
                    <a:pt x="1580" y="1959"/>
                  </a:cubicBezTo>
                  <a:cubicBezTo>
                    <a:pt x="1637" y="1335"/>
                    <a:pt x="1552" y="696"/>
                    <a:pt x="1297" y="114"/>
                  </a:cubicBezTo>
                  <a:cubicBezTo>
                    <a:pt x="1264" y="34"/>
                    <a:pt x="1203" y="0"/>
                    <a:pt x="113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33"/>
            <p:cNvSpPr/>
            <p:nvPr/>
          </p:nvSpPr>
          <p:spPr>
            <a:xfrm>
              <a:off x="1308175" y="930125"/>
              <a:ext cx="118125" cy="134125"/>
            </a:xfrm>
            <a:custGeom>
              <a:avLst/>
              <a:gdLst/>
              <a:ahLst/>
              <a:cxnLst/>
              <a:rect l="l" t="t" r="r" b="b"/>
              <a:pathLst>
                <a:path w="4725" h="5365" extrusionOk="0">
                  <a:moveTo>
                    <a:pt x="1143" y="0"/>
                  </a:moveTo>
                  <a:cubicBezTo>
                    <a:pt x="1006" y="0"/>
                    <a:pt x="857" y="137"/>
                    <a:pt x="885" y="298"/>
                  </a:cubicBezTo>
                  <a:cubicBezTo>
                    <a:pt x="1027" y="894"/>
                    <a:pt x="1098" y="1519"/>
                    <a:pt x="1098" y="2144"/>
                  </a:cubicBezTo>
                  <a:cubicBezTo>
                    <a:pt x="1042" y="2172"/>
                    <a:pt x="999" y="2215"/>
                    <a:pt x="971" y="2272"/>
                  </a:cubicBezTo>
                  <a:cubicBezTo>
                    <a:pt x="942" y="2357"/>
                    <a:pt x="914" y="2456"/>
                    <a:pt x="885" y="2527"/>
                  </a:cubicBezTo>
                  <a:lnTo>
                    <a:pt x="829" y="2527"/>
                  </a:lnTo>
                  <a:cubicBezTo>
                    <a:pt x="829" y="2513"/>
                    <a:pt x="829" y="2485"/>
                    <a:pt x="814" y="2470"/>
                  </a:cubicBezTo>
                  <a:lnTo>
                    <a:pt x="644" y="3109"/>
                  </a:lnTo>
                  <a:cubicBezTo>
                    <a:pt x="672" y="3123"/>
                    <a:pt x="701" y="3123"/>
                    <a:pt x="729" y="3123"/>
                  </a:cubicBezTo>
                  <a:cubicBezTo>
                    <a:pt x="687" y="3265"/>
                    <a:pt x="672" y="3407"/>
                    <a:pt x="701" y="3549"/>
                  </a:cubicBezTo>
                  <a:cubicBezTo>
                    <a:pt x="459" y="4061"/>
                    <a:pt x="261" y="4586"/>
                    <a:pt x="62" y="5111"/>
                  </a:cubicBezTo>
                  <a:cubicBezTo>
                    <a:pt x="1" y="5259"/>
                    <a:pt x="143" y="5365"/>
                    <a:pt x="276" y="5365"/>
                  </a:cubicBezTo>
                  <a:cubicBezTo>
                    <a:pt x="359" y="5365"/>
                    <a:pt x="438" y="5323"/>
                    <a:pt x="459" y="5225"/>
                  </a:cubicBezTo>
                  <a:cubicBezTo>
                    <a:pt x="658" y="4770"/>
                    <a:pt x="871" y="4302"/>
                    <a:pt x="1056" y="3819"/>
                  </a:cubicBezTo>
                  <a:lnTo>
                    <a:pt x="1070" y="3819"/>
                  </a:lnTo>
                  <a:cubicBezTo>
                    <a:pt x="1098" y="3826"/>
                    <a:pt x="1123" y="3830"/>
                    <a:pt x="1146" y="3830"/>
                  </a:cubicBezTo>
                  <a:cubicBezTo>
                    <a:pt x="1169" y="3830"/>
                    <a:pt x="1191" y="3826"/>
                    <a:pt x="1212" y="3819"/>
                  </a:cubicBezTo>
                  <a:cubicBezTo>
                    <a:pt x="1285" y="3928"/>
                    <a:pt x="1409" y="3996"/>
                    <a:pt x="1532" y="3996"/>
                  </a:cubicBezTo>
                  <a:cubicBezTo>
                    <a:pt x="1553" y="3996"/>
                    <a:pt x="1574" y="3994"/>
                    <a:pt x="1595" y="3990"/>
                  </a:cubicBezTo>
                  <a:cubicBezTo>
                    <a:pt x="1652" y="4018"/>
                    <a:pt x="1709" y="4032"/>
                    <a:pt x="1780" y="4046"/>
                  </a:cubicBezTo>
                  <a:cubicBezTo>
                    <a:pt x="1835" y="4059"/>
                    <a:pt x="1891" y="4066"/>
                    <a:pt x="1945" y="4066"/>
                  </a:cubicBezTo>
                  <a:cubicBezTo>
                    <a:pt x="2073" y="4066"/>
                    <a:pt x="2196" y="4031"/>
                    <a:pt x="2305" y="3961"/>
                  </a:cubicBezTo>
                  <a:cubicBezTo>
                    <a:pt x="2376" y="3961"/>
                    <a:pt x="2447" y="3961"/>
                    <a:pt x="2504" y="3933"/>
                  </a:cubicBezTo>
                  <a:lnTo>
                    <a:pt x="2575" y="3933"/>
                  </a:lnTo>
                  <a:cubicBezTo>
                    <a:pt x="2632" y="3933"/>
                    <a:pt x="2674" y="3933"/>
                    <a:pt x="2731" y="3919"/>
                  </a:cubicBezTo>
                  <a:cubicBezTo>
                    <a:pt x="2760" y="3933"/>
                    <a:pt x="2802" y="3933"/>
                    <a:pt x="2831" y="3933"/>
                  </a:cubicBezTo>
                  <a:lnTo>
                    <a:pt x="2845" y="3947"/>
                  </a:lnTo>
                  <a:cubicBezTo>
                    <a:pt x="2912" y="3999"/>
                    <a:pt x="2982" y="4021"/>
                    <a:pt x="3050" y="4021"/>
                  </a:cubicBezTo>
                  <a:cubicBezTo>
                    <a:pt x="3241" y="4021"/>
                    <a:pt x="3426" y="3852"/>
                    <a:pt x="3540" y="3706"/>
                  </a:cubicBezTo>
                  <a:lnTo>
                    <a:pt x="3583" y="3677"/>
                  </a:lnTo>
                  <a:cubicBezTo>
                    <a:pt x="3668" y="3890"/>
                    <a:pt x="3768" y="4089"/>
                    <a:pt x="3881" y="4288"/>
                  </a:cubicBezTo>
                  <a:cubicBezTo>
                    <a:pt x="3931" y="4378"/>
                    <a:pt x="4005" y="4415"/>
                    <a:pt x="4078" y="4415"/>
                  </a:cubicBezTo>
                  <a:cubicBezTo>
                    <a:pt x="4234" y="4415"/>
                    <a:pt x="4385" y="4245"/>
                    <a:pt x="4279" y="4061"/>
                  </a:cubicBezTo>
                  <a:cubicBezTo>
                    <a:pt x="4151" y="3833"/>
                    <a:pt x="3995" y="3620"/>
                    <a:pt x="3839" y="3422"/>
                  </a:cubicBezTo>
                  <a:cubicBezTo>
                    <a:pt x="3810" y="3393"/>
                    <a:pt x="3796" y="3379"/>
                    <a:pt x="3782" y="3351"/>
                  </a:cubicBezTo>
                  <a:cubicBezTo>
                    <a:pt x="3796" y="3280"/>
                    <a:pt x="3810" y="3209"/>
                    <a:pt x="3810" y="3138"/>
                  </a:cubicBezTo>
                  <a:lnTo>
                    <a:pt x="4137" y="2428"/>
                  </a:lnTo>
                  <a:lnTo>
                    <a:pt x="4137" y="2428"/>
                  </a:lnTo>
                  <a:cubicBezTo>
                    <a:pt x="4094" y="2442"/>
                    <a:pt x="4052" y="2470"/>
                    <a:pt x="4037" y="2513"/>
                  </a:cubicBezTo>
                  <a:cubicBezTo>
                    <a:pt x="4009" y="2485"/>
                    <a:pt x="3981" y="2456"/>
                    <a:pt x="3952" y="2442"/>
                  </a:cubicBezTo>
                  <a:cubicBezTo>
                    <a:pt x="3952" y="2371"/>
                    <a:pt x="3938" y="2300"/>
                    <a:pt x="3910" y="2229"/>
                  </a:cubicBezTo>
                  <a:cubicBezTo>
                    <a:pt x="3910" y="2215"/>
                    <a:pt x="3910" y="2201"/>
                    <a:pt x="3924" y="2172"/>
                  </a:cubicBezTo>
                  <a:cubicBezTo>
                    <a:pt x="3924" y="2144"/>
                    <a:pt x="3910" y="2101"/>
                    <a:pt x="3881" y="2073"/>
                  </a:cubicBezTo>
                  <a:cubicBezTo>
                    <a:pt x="4137" y="1732"/>
                    <a:pt x="4378" y="1391"/>
                    <a:pt x="4605" y="1036"/>
                  </a:cubicBezTo>
                  <a:cubicBezTo>
                    <a:pt x="4724" y="868"/>
                    <a:pt x="4560" y="700"/>
                    <a:pt x="4397" y="700"/>
                  </a:cubicBezTo>
                  <a:cubicBezTo>
                    <a:pt x="4326" y="700"/>
                    <a:pt x="4255" y="732"/>
                    <a:pt x="4208" y="809"/>
                  </a:cubicBezTo>
                  <a:cubicBezTo>
                    <a:pt x="3995" y="1193"/>
                    <a:pt x="3796" y="1576"/>
                    <a:pt x="3597" y="1959"/>
                  </a:cubicBezTo>
                  <a:lnTo>
                    <a:pt x="3583" y="1959"/>
                  </a:lnTo>
                  <a:cubicBezTo>
                    <a:pt x="3497" y="1897"/>
                    <a:pt x="3394" y="1864"/>
                    <a:pt x="3290" y="1864"/>
                  </a:cubicBezTo>
                  <a:cubicBezTo>
                    <a:pt x="3206" y="1864"/>
                    <a:pt x="3120" y="1886"/>
                    <a:pt x="3044" y="1931"/>
                  </a:cubicBezTo>
                  <a:cubicBezTo>
                    <a:pt x="3003" y="1902"/>
                    <a:pt x="2954" y="1887"/>
                    <a:pt x="2904" y="1887"/>
                  </a:cubicBezTo>
                  <a:cubicBezTo>
                    <a:pt x="2830" y="1887"/>
                    <a:pt x="2754" y="1920"/>
                    <a:pt x="2703" y="1988"/>
                  </a:cubicBezTo>
                  <a:cubicBezTo>
                    <a:pt x="2703" y="1973"/>
                    <a:pt x="2689" y="1945"/>
                    <a:pt x="2674" y="1917"/>
                  </a:cubicBezTo>
                  <a:cubicBezTo>
                    <a:pt x="2635" y="1838"/>
                    <a:pt x="2556" y="1798"/>
                    <a:pt x="2474" y="1798"/>
                  </a:cubicBezTo>
                  <a:cubicBezTo>
                    <a:pt x="2409" y="1798"/>
                    <a:pt x="2341" y="1824"/>
                    <a:pt x="2291" y="1874"/>
                  </a:cubicBezTo>
                  <a:lnTo>
                    <a:pt x="2248" y="1917"/>
                  </a:lnTo>
                  <a:cubicBezTo>
                    <a:pt x="2220" y="1931"/>
                    <a:pt x="2206" y="1931"/>
                    <a:pt x="2192" y="1945"/>
                  </a:cubicBezTo>
                  <a:cubicBezTo>
                    <a:pt x="2140" y="1905"/>
                    <a:pt x="2080" y="1885"/>
                    <a:pt x="2023" y="1885"/>
                  </a:cubicBezTo>
                  <a:cubicBezTo>
                    <a:pt x="1939" y="1885"/>
                    <a:pt x="1859" y="1926"/>
                    <a:pt x="1808" y="2002"/>
                  </a:cubicBezTo>
                  <a:cubicBezTo>
                    <a:pt x="1780" y="2044"/>
                    <a:pt x="1751" y="2101"/>
                    <a:pt x="1723" y="2144"/>
                  </a:cubicBezTo>
                  <a:cubicBezTo>
                    <a:pt x="1723" y="2130"/>
                    <a:pt x="1709" y="2115"/>
                    <a:pt x="1709" y="2101"/>
                  </a:cubicBezTo>
                  <a:cubicBezTo>
                    <a:pt x="1680" y="2030"/>
                    <a:pt x="1638" y="1988"/>
                    <a:pt x="1581" y="1959"/>
                  </a:cubicBezTo>
                  <a:cubicBezTo>
                    <a:pt x="1652" y="1335"/>
                    <a:pt x="1553" y="696"/>
                    <a:pt x="1311" y="114"/>
                  </a:cubicBezTo>
                  <a:cubicBezTo>
                    <a:pt x="1274" y="34"/>
                    <a:pt x="1210" y="0"/>
                    <a:pt x="114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33"/>
            <p:cNvSpPr/>
            <p:nvPr/>
          </p:nvSpPr>
          <p:spPr>
            <a:xfrm>
              <a:off x="1743350" y="930125"/>
              <a:ext cx="117750" cy="134125"/>
            </a:xfrm>
            <a:custGeom>
              <a:avLst/>
              <a:gdLst/>
              <a:ahLst/>
              <a:cxnLst/>
              <a:rect l="l" t="t" r="r" b="b"/>
              <a:pathLst>
                <a:path w="4710" h="5365" extrusionOk="0">
                  <a:moveTo>
                    <a:pt x="1135" y="0"/>
                  </a:moveTo>
                  <a:cubicBezTo>
                    <a:pt x="1000" y="0"/>
                    <a:pt x="847" y="137"/>
                    <a:pt x="885" y="298"/>
                  </a:cubicBezTo>
                  <a:cubicBezTo>
                    <a:pt x="1013" y="894"/>
                    <a:pt x="1084" y="1519"/>
                    <a:pt x="1084" y="2144"/>
                  </a:cubicBezTo>
                  <a:cubicBezTo>
                    <a:pt x="1027" y="2158"/>
                    <a:pt x="985" y="2215"/>
                    <a:pt x="970" y="2272"/>
                  </a:cubicBezTo>
                  <a:cubicBezTo>
                    <a:pt x="928" y="2357"/>
                    <a:pt x="899" y="2456"/>
                    <a:pt x="871" y="2527"/>
                  </a:cubicBezTo>
                  <a:lnTo>
                    <a:pt x="828" y="2527"/>
                  </a:lnTo>
                  <a:cubicBezTo>
                    <a:pt x="828" y="2513"/>
                    <a:pt x="814" y="2485"/>
                    <a:pt x="800" y="2470"/>
                  </a:cubicBezTo>
                  <a:lnTo>
                    <a:pt x="630" y="3109"/>
                  </a:lnTo>
                  <a:cubicBezTo>
                    <a:pt x="658" y="3123"/>
                    <a:pt x="701" y="3123"/>
                    <a:pt x="729" y="3123"/>
                  </a:cubicBezTo>
                  <a:cubicBezTo>
                    <a:pt x="686" y="3265"/>
                    <a:pt x="672" y="3407"/>
                    <a:pt x="686" y="3549"/>
                  </a:cubicBezTo>
                  <a:cubicBezTo>
                    <a:pt x="459" y="4061"/>
                    <a:pt x="246" y="4586"/>
                    <a:pt x="62" y="5111"/>
                  </a:cubicBezTo>
                  <a:cubicBezTo>
                    <a:pt x="1" y="5259"/>
                    <a:pt x="143" y="5365"/>
                    <a:pt x="275" y="5365"/>
                  </a:cubicBezTo>
                  <a:cubicBezTo>
                    <a:pt x="358" y="5365"/>
                    <a:pt x="437" y="5323"/>
                    <a:pt x="459" y="5225"/>
                  </a:cubicBezTo>
                  <a:cubicBezTo>
                    <a:pt x="658" y="4770"/>
                    <a:pt x="857" y="4302"/>
                    <a:pt x="1041" y="3819"/>
                  </a:cubicBezTo>
                  <a:lnTo>
                    <a:pt x="1070" y="3819"/>
                  </a:lnTo>
                  <a:cubicBezTo>
                    <a:pt x="1091" y="3826"/>
                    <a:pt x="1116" y="3830"/>
                    <a:pt x="1141" y="3830"/>
                  </a:cubicBezTo>
                  <a:cubicBezTo>
                    <a:pt x="1166" y="3830"/>
                    <a:pt x="1190" y="3826"/>
                    <a:pt x="1212" y="3819"/>
                  </a:cubicBezTo>
                  <a:cubicBezTo>
                    <a:pt x="1272" y="3928"/>
                    <a:pt x="1395" y="3996"/>
                    <a:pt x="1526" y="3996"/>
                  </a:cubicBezTo>
                  <a:cubicBezTo>
                    <a:pt x="1549" y="3996"/>
                    <a:pt x="1572" y="3994"/>
                    <a:pt x="1595" y="3990"/>
                  </a:cubicBezTo>
                  <a:cubicBezTo>
                    <a:pt x="1652" y="4018"/>
                    <a:pt x="1709" y="4032"/>
                    <a:pt x="1766" y="4046"/>
                  </a:cubicBezTo>
                  <a:cubicBezTo>
                    <a:pt x="1821" y="4059"/>
                    <a:pt x="1876" y="4066"/>
                    <a:pt x="1931" y="4066"/>
                  </a:cubicBezTo>
                  <a:cubicBezTo>
                    <a:pt x="2060" y="4066"/>
                    <a:pt x="2186" y="4031"/>
                    <a:pt x="2305" y="3961"/>
                  </a:cubicBezTo>
                  <a:cubicBezTo>
                    <a:pt x="2362" y="3961"/>
                    <a:pt x="2433" y="3961"/>
                    <a:pt x="2504" y="3933"/>
                  </a:cubicBezTo>
                  <a:lnTo>
                    <a:pt x="2561" y="3933"/>
                  </a:lnTo>
                  <a:cubicBezTo>
                    <a:pt x="2617" y="3933"/>
                    <a:pt x="2660" y="3933"/>
                    <a:pt x="2717" y="3919"/>
                  </a:cubicBezTo>
                  <a:cubicBezTo>
                    <a:pt x="2745" y="3933"/>
                    <a:pt x="2788" y="3933"/>
                    <a:pt x="2830" y="3933"/>
                  </a:cubicBezTo>
                  <a:lnTo>
                    <a:pt x="2830" y="3947"/>
                  </a:lnTo>
                  <a:cubicBezTo>
                    <a:pt x="2898" y="3999"/>
                    <a:pt x="2967" y="4021"/>
                    <a:pt x="3036" y="4021"/>
                  </a:cubicBezTo>
                  <a:cubicBezTo>
                    <a:pt x="3227" y="4021"/>
                    <a:pt x="3411" y="3852"/>
                    <a:pt x="3526" y="3706"/>
                  </a:cubicBezTo>
                  <a:lnTo>
                    <a:pt x="3569" y="3677"/>
                  </a:lnTo>
                  <a:cubicBezTo>
                    <a:pt x="3654" y="3890"/>
                    <a:pt x="3753" y="4089"/>
                    <a:pt x="3867" y="4288"/>
                  </a:cubicBezTo>
                  <a:cubicBezTo>
                    <a:pt x="3917" y="4378"/>
                    <a:pt x="3991" y="4415"/>
                    <a:pt x="4064" y="4415"/>
                  </a:cubicBezTo>
                  <a:cubicBezTo>
                    <a:pt x="4220" y="4415"/>
                    <a:pt x="4371" y="4245"/>
                    <a:pt x="4264" y="4061"/>
                  </a:cubicBezTo>
                  <a:cubicBezTo>
                    <a:pt x="4137" y="3833"/>
                    <a:pt x="3980" y="3620"/>
                    <a:pt x="3824" y="3422"/>
                  </a:cubicBezTo>
                  <a:lnTo>
                    <a:pt x="3767" y="3351"/>
                  </a:lnTo>
                  <a:cubicBezTo>
                    <a:pt x="3782" y="3280"/>
                    <a:pt x="3796" y="3209"/>
                    <a:pt x="3796" y="3138"/>
                  </a:cubicBezTo>
                  <a:lnTo>
                    <a:pt x="4122" y="2428"/>
                  </a:lnTo>
                  <a:lnTo>
                    <a:pt x="4122" y="2428"/>
                  </a:lnTo>
                  <a:cubicBezTo>
                    <a:pt x="4080" y="2442"/>
                    <a:pt x="4037" y="2470"/>
                    <a:pt x="4009" y="2513"/>
                  </a:cubicBezTo>
                  <a:cubicBezTo>
                    <a:pt x="3995" y="2485"/>
                    <a:pt x="3966" y="2456"/>
                    <a:pt x="3938" y="2442"/>
                  </a:cubicBezTo>
                  <a:cubicBezTo>
                    <a:pt x="3938" y="2371"/>
                    <a:pt x="3924" y="2300"/>
                    <a:pt x="3895" y="2229"/>
                  </a:cubicBezTo>
                  <a:lnTo>
                    <a:pt x="3895" y="2172"/>
                  </a:lnTo>
                  <a:cubicBezTo>
                    <a:pt x="3909" y="2144"/>
                    <a:pt x="3895" y="2101"/>
                    <a:pt x="3867" y="2073"/>
                  </a:cubicBezTo>
                  <a:cubicBezTo>
                    <a:pt x="4108" y="1732"/>
                    <a:pt x="4350" y="1391"/>
                    <a:pt x="4591" y="1036"/>
                  </a:cubicBezTo>
                  <a:cubicBezTo>
                    <a:pt x="4710" y="868"/>
                    <a:pt x="4546" y="700"/>
                    <a:pt x="4387" y="700"/>
                  </a:cubicBezTo>
                  <a:cubicBezTo>
                    <a:pt x="4318" y="700"/>
                    <a:pt x="4251" y="732"/>
                    <a:pt x="4208" y="809"/>
                  </a:cubicBezTo>
                  <a:cubicBezTo>
                    <a:pt x="3995" y="1193"/>
                    <a:pt x="3782" y="1576"/>
                    <a:pt x="3583" y="1959"/>
                  </a:cubicBezTo>
                  <a:lnTo>
                    <a:pt x="3569" y="1959"/>
                  </a:lnTo>
                  <a:cubicBezTo>
                    <a:pt x="3483" y="1897"/>
                    <a:pt x="3380" y="1864"/>
                    <a:pt x="3278" y="1864"/>
                  </a:cubicBezTo>
                  <a:cubicBezTo>
                    <a:pt x="3195" y="1864"/>
                    <a:pt x="3114" y="1886"/>
                    <a:pt x="3043" y="1931"/>
                  </a:cubicBezTo>
                  <a:cubicBezTo>
                    <a:pt x="2998" y="1902"/>
                    <a:pt x="2945" y="1887"/>
                    <a:pt x="2894" y="1887"/>
                  </a:cubicBezTo>
                  <a:cubicBezTo>
                    <a:pt x="2818" y="1887"/>
                    <a:pt x="2745" y="1920"/>
                    <a:pt x="2703" y="1988"/>
                  </a:cubicBezTo>
                  <a:cubicBezTo>
                    <a:pt x="2688" y="1973"/>
                    <a:pt x="2674" y="1945"/>
                    <a:pt x="2674" y="1917"/>
                  </a:cubicBezTo>
                  <a:cubicBezTo>
                    <a:pt x="2627" y="1838"/>
                    <a:pt x="2549" y="1798"/>
                    <a:pt x="2467" y="1798"/>
                  </a:cubicBezTo>
                  <a:cubicBezTo>
                    <a:pt x="2401" y="1798"/>
                    <a:pt x="2333" y="1824"/>
                    <a:pt x="2277" y="1874"/>
                  </a:cubicBezTo>
                  <a:lnTo>
                    <a:pt x="2234" y="1917"/>
                  </a:lnTo>
                  <a:cubicBezTo>
                    <a:pt x="2220" y="1931"/>
                    <a:pt x="2191" y="1931"/>
                    <a:pt x="2177" y="1945"/>
                  </a:cubicBezTo>
                  <a:cubicBezTo>
                    <a:pt x="2131" y="1905"/>
                    <a:pt x="2073" y="1885"/>
                    <a:pt x="2016" y="1885"/>
                  </a:cubicBezTo>
                  <a:cubicBezTo>
                    <a:pt x="1932" y="1885"/>
                    <a:pt x="1850" y="1926"/>
                    <a:pt x="1808" y="2002"/>
                  </a:cubicBezTo>
                  <a:cubicBezTo>
                    <a:pt x="1780" y="2044"/>
                    <a:pt x="1751" y="2087"/>
                    <a:pt x="1709" y="2144"/>
                  </a:cubicBezTo>
                  <a:cubicBezTo>
                    <a:pt x="1709" y="2130"/>
                    <a:pt x="1709" y="2115"/>
                    <a:pt x="1695" y="2101"/>
                  </a:cubicBezTo>
                  <a:cubicBezTo>
                    <a:pt x="1680" y="2030"/>
                    <a:pt x="1638" y="1988"/>
                    <a:pt x="1581" y="1959"/>
                  </a:cubicBezTo>
                  <a:cubicBezTo>
                    <a:pt x="1638" y="1335"/>
                    <a:pt x="1538" y="696"/>
                    <a:pt x="1297" y="114"/>
                  </a:cubicBezTo>
                  <a:cubicBezTo>
                    <a:pt x="1264" y="34"/>
                    <a:pt x="1202" y="0"/>
                    <a:pt x="11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33"/>
            <p:cNvSpPr/>
            <p:nvPr/>
          </p:nvSpPr>
          <p:spPr>
            <a:xfrm>
              <a:off x="2178175" y="930125"/>
              <a:ext cx="117750" cy="134125"/>
            </a:xfrm>
            <a:custGeom>
              <a:avLst/>
              <a:gdLst/>
              <a:ahLst/>
              <a:cxnLst/>
              <a:rect l="l" t="t" r="r" b="b"/>
              <a:pathLst>
                <a:path w="4710" h="5365" extrusionOk="0">
                  <a:moveTo>
                    <a:pt x="1142" y="0"/>
                  </a:moveTo>
                  <a:cubicBezTo>
                    <a:pt x="1006" y="0"/>
                    <a:pt x="856" y="137"/>
                    <a:pt x="885" y="298"/>
                  </a:cubicBezTo>
                  <a:cubicBezTo>
                    <a:pt x="1027" y="894"/>
                    <a:pt x="1098" y="1519"/>
                    <a:pt x="1098" y="2144"/>
                  </a:cubicBezTo>
                  <a:cubicBezTo>
                    <a:pt x="1041" y="2172"/>
                    <a:pt x="998" y="2215"/>
                    <a:pt x="970" y="2272"/>
                  </a:cubicBezTo>
                  <a:cubicBezTo>
                    <a:pt x="942" y="2357"/>
                    <a:pt x="913" y="2456"/>
                    <a:pt x="885" y="2527"/>
                  </a:cubicBezTo>
                  <a:lnTo>
                    <a:pt x="842" y="2527"/>
                  </a:lnTo>
                  <a:cubicBezTo>
                    <a:pt x="842" y="2513"/>
                    <a:pt x="828" y="2485"/>
                    <a:pt x="814" y="2470"/>
                  </a:cubicBezTo>
                  <a:lnTo>
                    <a:pt x="643" y="3109"/>
                  </a:lnTo>
                  <a:cubicBezTo>
                    <a:pt x="672" y="3123"/>
                    <a:pt x="700" y="3123"/>
                    <a:pt x="743" y="3123"/>
                  </a:cubicBezTo>
                  <a:cubicBezTo>
                    <a:pt x="686" y="3265"/>
                    <a:pt x="672" y="3407"/>
                    <a:pt x="700" y="3549"/>
                  </a:cubicBezTo>
                  <a:cubicBezTo>
                    <a:pt x="473" y="4061"/>
                    <a:pt x="260" y="4586"/>
                    <a:pt x="61" y="5111"/>
                  </a:cubicBezTo>
                  <a:cubicBezTo>
                    <a:pt x="0" y="5259"/>
                    <a:pt x="143" y="5365"/>
                    <a:pt x="275" y="5365"/>
                  </a:cubicBezTo>
                  <a:cubicBezTo>
                    <a:pt x="358" y="5365"/>
                    <a:pt x="437" y="5323"/>
                    <a:pt x="459" y="5225"/>
                  </a:cubicBezTo>
                  <a:cubicBezTo>
                    <a:pt x="672" y="4770"/>
                    <a:pt x="871" y="4302"/>
                    <a:pt x="1055" y="3819"/>
                  </a:cubicBezTo>
                  <a:lnTo>
                    <a:pt x="1084" y="3819"/>
                  </a:lnTo>
                  <a:cubicBezTo>
                    <a:pt x="1105" y="3826"/>
                    <a:pt x="1126" y="3830"/>
                    <a:pt x="1148" y="3830"/>
                  </a:cubicBezTo>
                  <a:cubicBezTo>
                    <a:pt x="1169" y="3830"/>
                    <a:pt x="1190" y="3826"/>
                    <a:pt x="1211" y="3819"/>
                  </a:cubicBezTo>
                  <a:cubicBezTo>
                    <a:pt x="1284" y="3928"/>
                    <a:pt x="1408" y="3996"/>
                    <a:pt x="1531" y="3996"/>
                  </a:cubicBezTo>
                  <a:cubicBezTo>
                    <a:pt x="1553" y="3996"/>
                    <a:pt x="1574" y="3994"/>
                    <a:pt x="1595" y="3990"/>
                  </a:cubicBezTo>
                  <a:cubicBezTo>
                    <a:pt x="1652" y="4018"/>
                    <a:pt x="1723" y="4032"/>
                    <a:pt x="1779" y="4046"/>
                  </a:cubicBezTo>
                  <a:cubicBezTo>
                    <a:pt x="1835" y="4059"/>
                    <a:pt x="1890" y="4066"/>
                    <a:pt x="1945" y="4066"/>
                  </a:cubicBezTo>
                  <a:cubicBezTo>
                    <a:pt x="2072" y="4066"/>
                    <a:pt x="2195" y="4031"/>
                    <a:pt x="2305" y="3961"/>
                  </a:cubicBezTo>
                  <a:cubicBezTo>
                    <a:pt x="2376" y="3961"/>
                    <a:pt x="2447" y="3961"/>
                    <a:pt x="2518" y="3933"/>
                  </a:cubicBezTo>
                  <a:lnTo>
                    <a:pt x="2574" y="3933"/>
                  </a:lnTo>
                  <a:cubicBezTo>
                    <a:pt x="2631" y="3933"/>
                    <a:pt x="2674" y="3933"/>
                    <a:pt x="2731" y="3919"/>
                  </a:cubicBezTo>
                  <a:cubicBezTo>
                    <a:pt x="2759" y="3933"/>
                    <a:pt x="2802" y="3933"/>
                    <a:pt x="2830" y="3933"/>
                  </a:cubicBezTo>
                  <a:cubicBezTo>
                    <a:pt x="2844" y="3947"/>
                    <a:pt x="2844" y="3947"/>
                    <a:pt x="2844" y="3947"/>
                  </a:cubicBezTo>
                  <a:cubicBezTo>
                    <a:pt x="2912" y="3999"/>
                    <a:pt x="2981" y="4021"/>
                    <a:pt x="3050" y="4021"/>
                  </a:cubicBezTo>
                  <a:cubicBezTo>
                    <a:pt x="3241" y="4021"/>
                    <a:pt x="3425" y="3852"/>
                    <a:pt x="3540" y="3706"/>
                  </a:cubicBezTo>
                  <a:lnTo>
                    <a:pt x="3582" y="3677"/>
                  </a:lnTo>
                  <a:cubicBezTo>
                    <a:pt x="3653" y="3890"/>
                    <a:pt x="3753" y="4089"/>
                    <a:pt x="3866" y="4288"/>
                  </a:cubicBezTo>
                  <a:cubicBezTo>
                    <a:pt x="3916" y="4378"/>
                    <a:pt x="3990" y="4415"/>
                    <a:pt x="4063" y="4415"/>
                  </a:cubicBezTo>
                  <a:cubicBezTo>
                    <a:pt x="4220" y="4415"/>
                    <a:pt x="4370" y="4245"/>
                    <a:pt x="4264" y="4061"/>
                  </a:cubicBezTo>
                  <a:cubicBezTo>
                    <a:pt x="4136" y="3833"/>
                    <a:pt x="3980" y="3620"/>
                    <a:pt x="3824" y="3422"/>
                  </a:cubicBezTo>
                  <a:lnTo>
                    <a:pt x="3767" y="3351"/>
                  </a:lnTo>
                  <a:cubicBezTo>
                    <a:pt x="3781" y="3280"/>
                    <a:pt x="3795" y="3209"/>
                    <a:pt x="3795" y="3138"/>
                  </a:cubicBezTo>
                  <a:lnTo>
                    <a:pt x="4122" y="2428"/>
                  </a:lnTo>
                  <a:lnTo>
                    <a:pt x="4122" y="2428"/>
                  </a:lnTo>
                  <a:cubicBezTo>
                    <a:pt x="4079" y="2442"/>
                    <a:pt x="4037" y="2470"/>
                    <a:pt x="4023" y="2513"/>
                  </a:cubicBezTo>
                  <a:cubicBezTo>
                    <a:pt x="3994" y="2485"/>
                    <a:pt x="3966" y="2456"/>
                    <a:pt x="3937" y="2442"/>
                  </a:cubicBezTo>
                  <a:cubicBezTo>
                    <a:pt x="3937" y="2371"/>
                    <a:pt x="3923" y="2300"/>
                    <a:pt x="3895" y="2229"/>
                  </a:cubicBezTo>
                  <a:cubicBezTo>
                    <a:pt x="3895" y="2215"/>
                    <a:pt x="3909" y="2201"/>
                    <a:pt x="3909" y="2172"/>
                  </a:cubicBezTo>
                  <a:cubicBezTo>
                    <a:pt x="3909" y="2144"/>
                    <a:pt x="3895" y="2101"/>
                    <a:pt x="3866" y="2073"/>
                  </a:cubicBezTo>
                  <a:cubicBezTo>
                    <a:pt x="4122" y="1732"/>
                    <a:pt x="4363" y="1391"/>
                    <a:pt x="4591" y="1036"/>
                  </a:cubicBezTo>
                  <a:cubicBezTo>
                    <a:pt x="4709" y="868"/>
                    <a:pt x="4545" y="700"/>
                    <a:pt x="4392" y="700"/>
                  </a:cubicBezTo>
                  <a:cubicBezTo>
                    <a:pt x="4325" y="700"/>
                    <a:pt x="4260" y="732"/>
                    <a:pt x="4221" y="809"/>
                  </a:cubicBezTo>
                  <a:cubicBezTo>
                    <a:pt x="4008" y="1193"/>
                    <a:pt x="3795" y="1576"/>
                    <a:pt x="3597" y="1959"/>
                  </a:cubicBezTo>
                  <a:lnTo>
                    <a:pt x="3582" y="1959"/>
                  </a:lnTo>
                  <a:cubicBezTo>
                    <a:pt x="3497" y="1897"/>
                    <a:pt x="3394" y="1864"/>
                    <a:pt x="3292" y="1864"/>
                  </a:cubicBezTo>
                  <a:cubicBezTo>
                    <a:pt x="3209" y="1864"/>
                    <a:pt x="3127" y="1886"/>
                    <a:pt x="3057" y="1931"/>
                  </a:cubicBezTo>
                  <a:cubicBezTo>
                    <a:pt x="3011" y="1902"/>
                    <a:pt x="2959" y="1887"/>
                    <a:pt x="2907" y="1887"/>
                  </a:cubicBezTo>
                  <a:cubicBezTo>
                    <a:pt x="2831" y="1887"/>
                    <a:pt x="2759" y="1920"/>
                    <a:pt x="2716" y="1988"/>
                  </a:cubicBezTo>
                  <a:cubicBezTo>
                    <a:pt x="2702" y="1973"/>
                    <a:pt x="2688" y="1945"/>
                    <a:pt x="2674" y="1917"/>
                  </a:cubicBezTo>
                  <a:cubicBezTo>
                    <a:pt x="2634" y="1838"/>
                    <a:pt x="2555" y="1798"/>
                    <a:pt x="2474" y="1798"/>
                  </a:cubicBezTo>
                  <a:cubicBezTo>
                    <a:pt x="2408" y="1798"/>
                    <a:pt x="2341" y="1824"/>
                    <a:pt x="2290" y="1874"/>
                  </a:cubicBezTo>
                  <a:cubicBezTo>
                    <a:pt x="2276" y="1888"/>
                    <a:pt x="2262" y="1902"/>
                    <a:pt x="2248" y="1917"/>
                  </a:cubicBezTo>
                  <a:cubicBezTo>
                    <a:pt x="2219" y="1931"/>
                    <a:pt x="2205" y="1931"/>
                    <a:pt x="2191" y="1945"/>
                  </a:cubicBezTo>
                  <a:cubicBezTo>
                    <a:pt x="2139" y="1905"/>
                    <a:pt x="2080" y="1885"/>
                    <a:pt x="2022" y="1885"/>
                  </a:cubicBezTo>
                  <a:cubicBezTo>
                    <a:pt x="1939" y="1885"/>
                    <a:pt x="1858" y="1926"/>
                    <a:pt x="1808" y="2002"/>
                  </a:cubicBezTo>
                  <a:cubicBezTo>
                    <a:pt x="1779" y="2044"/>
                    <a:pt x="1751" y="2101"/>
                    <a:pt x="1723" y="2144"/>
                  </a:cubicBezTo>
                  <a:cubicBezTo>
                    <a:pt x="1723" y="2130"/>
                    <a:pt x="1708" y="2115"/>
                    <a:pt x="1708" y="2101"/>
                  </a:cubicBezTo>
                  <a:cubicBezTo>
                    <a:pt x="1680" y="2030"/>
                    <a:pt x="1637" y="1988"/>
                    <a:pt x="1581" y="1959"/>
                  </a:cubicBezTo>
                  <a:cubicBezTo>
                    <a:pt x="1652" y="1335"/>
                    <a:pt x="1552" y="696"/>
                    <a:pt x="1311" y="114"/>
                  </a:cubicBezTo>
                  <a:cubicBezTo>
                    <a:pt x="1273" y="34"/>
                    <a:pt x="1209" y="0"/>
                    <a:pt x="11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2">
  <p:cSld name="CUSTOM_10_1">
    <p:spTree>
      <p:nvGrpSpPr>
        <p:cNvPr id="1" name="Shape 557"/>
        <p:cNvGrpSpPr/>
        <p:nvPr/>
      </p:nvGrpSpPr>
      <p:grpSpPr>
        <a:xfrm>
          <a:off x="0" y="0"/>
          <a:ext cx="0" cy="0"/>
          <a:chOff x="0" y="0"/>
          <a:chExt cx="0" cy="0"/>
        </a:xfrm>
      </p:grpSpPr>
      <p:grpSp>
        <p:nvGrpSpPr>
          <p:cNvPr id="558" name="Google Shape;558;p34"/>
          <p:cNvGrpSpPr/>
          <p:nvPr/>
        </p:nvGrpSpPr>
        <p:grpSpPr>
          <a:xfrm flipH="1">
            <a:off x="667192" y="500509"/>
            <a:ext cx="2177231" cy="2160102"/>
            <a:chOff x="6204850" y="500525"/>
            <a:chExt cx="2322875" cy="2304600"/>
          </a:xfrm>
        </p:grpSpPr>
        <p:sp>
          <p:nvSpPr>
            <p:cNvPr id="559" name="Google Shape;559;p34"/>
            <p:cNvSpPr/>
            <p:nvPr/>
          </p:nvSpPr>
          <p:spPr>
            <a:xfrm>
              <a:off x="6204850" y="500525"/>
              <a:ext cx="2221300" cy="203150"/>
            </a:xfrm>
            <a:custGeom>
              <a:avLst/>
              <a:gdLst/>
              <a:ahLst/>
              <a:cxnLst/>
              <a:rect l="l" t="t" r="r" b="b"/>
              <a:pathLst>
                <a:path w="88852" h="8126" extrusionOk="0">
                  <a:moveTo>
                    <a:pt x="18608" y="0"/>
                  </a:moveTo>
                  <a:cubicBezTo>
                    <a:pt x="18482" y="0"/>
                    <a:pt x="18363" y="64"/>
                    <a:pt x="18330" y="212"/>
                  </a:cubicBezTo>
                  <a:cubicBezTo>
                    <a:pt x="18032" y="907"/>
                    <a:pt x="17719" y="1617"/>
                    <a:pt x="17449" y="2327"/>
                  </a:cubicBezTo>
                  <a:lnTo>
                    <a:pt x="17194" y="2327"/>
                  </a:lnTo>
                  <a:cubicBezTo>
                    <a:pt x="17118" y="2176"/>
                    <a:pt x="16965" y="2081"/>
                    <a:pt x="16723" y="2081"/>
                  </a:cubicBezTo>
                  <a:cubicBezTo>
                    <a:pt x="16692" y="2081"/>
                    <a:pt x="16660" y="2082"/>
                    <a:pt x="16626" y="2086"/>
                  </a:cubicBezTo>
                  <a:cubicBezTo>
                    <a:pt x="16469" y="2007"/>
                    <a:pt x="16299" y="1968"/>
                    <a:pt x="16130" y="1968"/>
                  </a:cubicBezTo>
                  <a:cubicBezTo>
                    <a:pt x="15933" y="1968"/>
                    <a:pt x="15737" y="2021"/>
                    <a:pt x="15561" y="2128"/>
                  </a:cubicBezTo>
                  <a:cubicBezTo>
                    <a:pt x="15534" y="2125"/>
                    <a:pt x="15508" y="2123"/>
                    <a:pt x="15481" y="2123"/>
                  </a:cubicBezTo>
                  <a:cubicBezTo>
                    <a:pt x="15408" y="2123"/>
                    <a:pt x="15336" y="2136"/>
                    <a:pt x="15263" y="2157"/>
                  </a:cubicBezTo>
                  <a:lnTo>
                    <a:pt x="15164" y="2157"/>
                  </a:lnTo>
                  <a:cubicBezTo>
                    <a:pt x="15143" y="2153"/>
                    <a:pt x="15121" y="2151"/>
                    <a:pt x="15098" y="2151"/>
                  </a:cubicBezTo>
                  <a:cubicBezTo>
                    <a:pt x="15044" y="2151"/>
                    <a:pt x="14987" y="2161"/>
                    <a:pt x="14936" y="2171"/>
                  </a:cubicBezTo>
                  <a:cubicBezTo>
                    <a:pt x="14880" y="2157"/>
                    <a:pt x="14837" y="2143"/>
                    <a:pt x="14780" y="2143"/>
                  </a:cubicBezTo>
                  <a:cubicBezTo>
                    <a:pt x="14766" y="2143"/>
                    <a:pt x="14766" y="2128"/>
                    <a:pt x="14752" y="2128"/>
                  </a:cubicBezTo>
                  <a:cubicBezTo>
                    <a:pt x="14650" y="2053"/>
                    <a:pt x="14547" y="2022"/>
                    <a:pt x="14445" y="2022"/>
                  </a:cubicBezTo>
                  <a:cubicBezTo>
                    <a:pt x="14162" y="2022"/>
                    <a:pt x="13893" y="2264"/>
                    <a:pt x="13715" y="2483"/>
                  </a:cubicBezTo>
                  <a:cubicBezTo>
                    <a:pt x="13446" y="2696"/>
                    <a:pt x="13289" y="3009"/>
                    <a:pt x="13275" y="3349"/>
                  </a:cubicBezTo>
                  <a:cubicBezTo>
                    <a:pt x="13261" y="3406"/>
                    <a:pt x="13233" y="3463"/>
                    <a:pt x="13218" y="3520"/>
                  </a:cubicBezTo>
                  <a:cubicBezTo>
                    <a:pt x="13147" y="3548"/>
                    <a:pt x="13076" y="3591"/>
                    <a:pt x="13020" y="3619"/>
                  </a:cubicBezTo>
                  <a:lnTo>
                    <a:pt x="12920" y="3619"/>
                  </a:lnTo>
                  <a:cubicBezTo>
                    <a:pt x="12906" y="3491"/>
                    <a:pt x="12807" y="3392"/>
                    <a:pt x="12679" y="3378"/>
                  </a:cubicBezTo>
                  <a:cubicBezTo>
                    <a:pt x="12182" y="3314"/>
                    <a:pt x="11655" y="3274"/>
                    <a:pt x="11122" y="3274"/>
                  </a:cubicBezTo>
                  <a:cubicBezTo>
                    <a:pt x="10239" y="3274"/>
                    <a:pt x="9339" y="3384"/>
                    <a:pt x="8533" y="3676"/>
                  </a:cubicBezTo>
                  <a:lnTo>
                    <a:pt x="8448" y="3676"/>
                  </a:lnTo>
                  <a:cubicBezTo>
                    <a:pt x="8434" y="3562"/>
                    <a:pt x="8363" y="3463"/>
                    <a:pt x="8249" y="3435"/>
                  </a:cubicBezTo>
                  <a:cubicBezTo>
                    <a:pt x="7698" y="3284"/>
                    <a:pt x="7089" y="3215"/>
                    <a:pt x="6466" y="3215"/>
                  </a:cubicBezTo>
                  <a:cubicBezTo>
                    <a:pt x="5500" y="3215"/>
                    <a:pt x="4504" y="3382"/>
                    <a:pt x="3649" y="3676"/>
                  </a:cubicBezTo>
                  <a:lnTo>
                    <a:pt x="3237" y="3676"/>
                  </a:lnTo>
                  <a:cubicBezTo>
                    <a:pt x="3195" y="3633"/>
                    <a:pt x="3138" y="3591"/>
                    <a:pt x="3067" y="3577"/>
                  </a:cubicBezTo>
                  <a:cubicBezTo>
                    <a:pt x="2073" y="3278"/>
                    <a:pt x="1036" y="3136"/>
                    <a:pt x="0" y="3136"/>
                  </a:cubicBezTo>
                  <a:lnTo>
                    <a:pt x="0" y="4443"/>
                  </a:lnTo>
                  <a:cubicBezTo>
                    <a:pt x="433" y="4549"/>
                    <a:pt x="897" y="4612"/>
                    <a:pt x="1340" y="4612"/>
                  </a:cubicBezTo>
                  <a:cubicBezTo>
                    <a:pt x="1841" y="4612"/>
                    <a:pt x="2314" y="4532"/>
                    <a:pt x="2683" y="4343"/>
                  </a:cubicBezTo>
                  <a:cubicBezTo>
                    <a:pt x="3166" y="4386"/>
                    <a:pt x="3649" y="4400"/>
                    <a:pt x="4146" y="4428"/>
                  </a:cubicBezTo>
                  <a:cubicBezTo>
                    <a:pt x="4820" y="4622"/>
                    <a:pt x="5663" y="4752"/>
                    <a:pt x="6500" y="4752"/>
                  </a:cubicBezTo>
                  <a:cubicBezTo>
                    <a:pt x="7196" y="4752"/>
                    <a:pt x="7889" y="4662"/>
                    <a:pt x="8476" y="4443"/>
                  </a:cubicBezTo>
                  <a:cubicBezTo>
                    <a:pt x="8718" y="4443"/>
                    <a:pt x="8959" y="4428"/>
                    <a:pt x="9200" y="4414"/>
                  </a:cubicBezTo>
                  <a:cubicBezTo>
                    <a:pt x="9215" y="4471"/>
                    <a:pt x="9243" y="4499"/>
                    <a:pt x="9286" y="4514"/>
                  </a:cubicBezTo>
                  <a:cubicBezTo>
                    <a:pt x="9764" y="4698"/>
                    <a:pt x="10276" y="4773"/>
                    <a:pt x="10794" y="4773"/>
                  </a:cubicBezTo>
                  <a:cubicBezTo>
                    <a:pt x="11474" y="4773"/>
                    <a:pt x="12163" y="4642"/>
                    <a:pt x="12792" y="4457"/>
                  </a:cubicBezTo>
                  <a:cubicBezTo>
                    <a:pt x="12849" y="4443"/>
                    <a:pt x="12906" y="4400"/>
                    <a:pt x="12949" y="4343"/>
                  </a:cubicBezTo>
                  <a:cubicBezTo>
                    <a:pt x="12977" y="4386"/>
                    <a:pt x="13020" y="4414"/>
                    <a:pt x="13076" y="4428"/>
                  </a:cubicBezTo>
                  <a:cubicBezTo>
                    <a:pt x="13076" y="4542"/>
                    <a:pt x="13091" y="4656"/>
                    <a:pt x="13133" y="4755"/>
                  </a:cubicBezTo>
                  <a:cubicBezTo>
                    <a:pt x="13133" y="4783"/>
                    <a:pt x="13133" y="4812"/>
                    <a:pt x="13119" y="4840"/>
                  </a:cubicBezTo>
                  <a:cubicBezTo>
                    <a:pt x="13105" y="4897"/>
                    <a:pt x="13133" y="4954"/>
                    <a:pt x="13176" y="4996"/>
                  </a:cubicBezTo>
                  <a:cubicBezTo>
                    <a:pt x="12792" y="5507"/>
                    <a:pt x="12437" y="6033"/>
                    <a:pt x="12083" y="6558"/>
                  </a:cubicBezTo>
                  <a:cubicBezTo>
                    <a:pt x="11912" y="6809"/>
                    <a:pt x="12166" y="7066"/>
                    <a:pt x="12410" y="7066"/>
                  </a:cubicBezTo>
                  <a:cubicBezTo>
                    <a:pt x="12512" y="7066"/>
                    <a:pt x="12612" y="7022"/>
                    <a:pt x="12679" y="6913"/>
                  </a:cubicBezTo>
                  <a:cubicBezTo>
                    <a:pt x="12991" y="6331"/>
                    <a:pt x="13304" y="5749"/>
                    <a:pt x="13602" y="5167"/>
                  </a:cubicBezTo>
                  <a:lnTo>
                    <a:pt x="13630" y="5167"/>
                  </a:lnTo>
                  <a:cubicBezTo>
                    <a:pt x="13753" y="5267"/>
                    <a:pt x="13905" y="5317"/>
                    <a:pt x="14060" y="5317"/>
                  </a:cubicBezTo>
                  <a:cubicBezTo>
                    <a:pt x="14190" y="5317"/>
                    <a:pt x="14322" y="5281"/>
                    <a:pt x="14439" y="5209"/>
                  </a:cubicBezTo>
                  <a:cubicBezTo>
                    <a:pt x="14499" y="5253"/>
                    <a:pt x="14570" y="5273"/>
                    <a:pt x="14641" y="5273"/>
                  </a:cubicBezTo>
                  <a:cubicBezTo>
                    <a:pt x="14755" y="5273"/>
                    <a:pt x="14872" y="5220"/>
                    <a:pt x="14951" y="5124"/>
                  </a:cubicBezTo>
                  <a:cubicBezTo>
                    <a:pt x="14965" y="5152"/>
                    <a:pt x="14979" y="5195"/>
                    <a:pt x="14993" y="5223"/>
                  </a:cubicBezTo>
                  <a:cubicBezTo>
                    <a:pt x="15068" y="5348"/>
                    <a:pt x="15195" y="5414"/>
                    <a:pt x="15322" y="5414"/>
                  </a:cubicBezTo>
                  <a:cubicBezTo>
                    <a:pt x="15413" y="5414"/>
                    <a:pt x="15504" y="5380"/>
                    <a:pt x="15575" y="5309"/>
                  </a:cubicBezTo>
                  <a:cubicBezTo>
                    <a:pt x="15604" y="5280"/>
                    <a:pt x="15618" y="5252"/>
                    <a:pt x="15646" y="5223"/>
                  </a:cubicBezTo>
                  <a:cubicBezTo>
                    <a:pt x="15675" y="5223"/>
                    <a:pt x="15703" y="5209"/>
                    <a:pt x="15731" y="5195"/>
                  </a:cubicBezTo>
                  <a:cubicBezTo>
                    <a:pt x="15806" y="5252"/>
                    <a:pt x="15892" y="5280"/>
                    <a:pt x="15976" y="5280"/>
                  </a:cubicBezTo>
                  <a:cubicBezTo>
                    <a:pt x="16101" y="5280"/>
                    <a:pt x="16223" y="5220"/>
                    <a:pt x="16299" y="5110"/>
                  </a:cubicBezTo>
                  <a:cubicBezTo>
                    <a:pt x="16342" y="5039"/>
                    <a:pt x="16385" y="4968"/>
                    <a:pt x="16441" y="4897"/>
                  </a:cubicBezTo>
                  <a:cubicBezTo>
                    <a:pt x="16441" y="4911"/>
                    <a:pt x="16456" y="4940"/>
                    <a:pt x="16456" y="4968"/>
                  </a:cubicBezTo>
                  <a:cubicBezTo>
                    <a:pt x="16498" y="5053"/>
                    <a:pt x="16555" y="5124"/>
                    <a:pt x="16640" y="5167"/>
                  </a:cubicBezTo>
                  <a:cubicBezTo>
                    <a:pt x="16541" y="6118"/>
                    <a:pt x="16697" y="7069"/>
                    <a:pt x="17066" y="7949"/>
                  </a:cubicBezTo>
                  <a:cubicBezTo>
                    <a:pt x="17119" y="8074"/>
                    <a:pt x="17215" y="8126"/>
                    <a:pt x="17316" y="8126"/>
                  </a:cubicBezTo>
                  <a:cubicBezTo>
                    <a:pt x="17516" y="8126"/>
                    <a:pt x="17738" y="7925"/>
                    <a:pt x="17691" y="7680"/>
                  </a:cubicBezTo>
                  <a:cubicBezTo>
                    <a:pt x="17478" y="6771"/>
                    <a:pt x="17378" y="5834"/>
                    <a:pt x="17378" y="4911"/>
                  </a:cubicBezTo>
                  <a:cubicBezTo>
                    <a:pt x="17464" y="4869"/>
                    <a:pt x="17535" y="4783"/>
                    <a:pt x="17577" y="4698"/>
                  </a:cubicBezTo>
                  <a:cubicBezTo>
                    <a:pt x="17620" y="4570"/>
                    <a:pt x="17662" y="4428"/>
                    <a:pt x="17705" y="4301"/>
                  </a:cubicBezTo>
                  <a:cubicBezTo>
                    <a:pt x="17719" y="4308"/>
                    <a:pt x="17730" y="4311"/>
                    <a:pt x="17740" y="4311"/>
                  </a:cubicBezTo>
                  <a:cubicBezTo>
                    <a:pt x="17751" y="4311"/>
                    <a:pt x="17762" y="4308"/>
                    <a:pt x="17776" y="4301"/>
                  </a:cubicBezTo>
                  <a:cubicBezTo>
                    <a:pt x="17776" y="4343"/>
                    <a:pt x="17790" y="4372"/>
                    <a:pt x="17819" y="4400"/>
                  </a:cubicBezTo>
                  <a:cubicBezTo>
                    <a:pt x="18196" y="4737"/>
                    <a:pt x="18760" y="4804"/>
                    <a:pt x="19303" y="4804"/>
                  </a:cubicBezTo>
                  <a:cubicBezTo>
                    <a:pt x="19537" y="4804"/>
                    <a:pt x="19767" y="4792"/>
                    <a:pt x="19977" y="4783"/>
                  </a:cubicBezTo>
                  <a:cubicBezTo>
                    <a:pt x="20871" y="4755"/>
                    <a:pt x="21766" y="4627"/>
                    <a:pt x="22632" y="4386"/>
                  </a:cubicBezTo>
                  <a:cubicBezTo>
                    <a:pt x="22674" y="4428"/>
                    <a:pt x="22731" y="4457"/>
                    <a:pt x="22788" y="4471"/>
                  </a:cubicBezTo>
                  <a:cubicBezTo>
                    <a:pt x="23305" y="4564"/>
                    <a:pt x="23831" y="4610"/>
                    <a:pt x="24357" y="4610"/>
                  </a:cubicBezTo>
                  <a:cubicBezTo>
                    <a:pt x="24959" y="4610"/>
                    <a:pt x="25562" y="4550"/>
                    <a:pt x="26153" y="4428"/>
                  </a:cubicBezTo>
                  <a:cubicBezTo>
                    <a:pt x="26174" y="4491"/>
                    <a:pt x="26225" y="4530"/>
                    <a:pt x="26284" y="4530"/>
                  </a:cubicBezTo>
                  <a:cubicBezTo>
                    <a:pt x="26306" y="4530"/>
                    <a:pt x="26329" y="4525"/>
                    <a:pt x="26352" y="4514"/>
                  </a:cubicBezTo>
                  <a:cubicBezTo>
                    <a:pt x="26522" y="4471"/>
                    <a:pt x="26678" y="4414"/>
                    <a:pt x="26849" y="4372"/>
                  </a:cubicBezTo>
                  <a:cubicBezTo>
                    <a:pt x="27401" y="4626"/>
                    <a:pt x="28059" y="4723"/>
                    <a:pt x="28734" y="4723"/>
                  </a:cubicBezTo>
                  <a:cubicBezTo>
                    <a:pt x="29568" y="4723"/>
                    <a:pt x="30429" y="4574"/>
                    <a:pt x="31151" y="4386"/>
                  </a:cubicBezTo>
                  <a:lnTo>
                    <a:pt x="31420" y="4372"/>
                  </a:lnTo>
                  <a:cubicBezTo>
                    <a:pt x="31820" y="4577"/>
                    <a:pt x="32282" y="4661"/>
                    <a:pt x="32759" y="4661"/>
                  </a:cubicBezTo>
                  <a:cubicBezTo>
                    <a:pt x="33469" y="4661"/>
                    <a:pt x="34214" y="4476"/>
                    <a:pt x="34842" y="4230"/>
                  </a:cubicBezTo>
                  <a:lnTo>
                    <a:pt x="35282" y="4215"/>
                  </a:lnTo>
                  <a:cubicBezTo>
                    <a:pt x="36267" y="4355"/>
                    <a:pt x="37259" y="4421"/>
                    <a:pt x="38254" y="4421"/>
                  </a:cubicBezTo>
                  <a:cubicBezTo>
                    <a:pt x="38579" y="4421"/>
                    <a:pt x="38904" y="4414"/>
                    <a:pt x="39229" y="4400"/>
                  </a:cubicBezTo>
                  <a:cubicBezTo>
                    <a:pt x="39251" y="4444"/>
                    <a:pt x="39300" y="4480"/>
                    <a:pt x="39353" y="4480"/>
                  </a:cubicBezTo>
                  <a:cubicBezTo>
                    <a:pt x="39368" y="4480"/>
                    <a:pt x="39384" y="4477"/>
                    <a:pt x="39400" y="4471"/>
                  </a:cubicBezTo>
                  <a:cubicBezTo>
                    <a:pt x="39499" y="4443"/>
                    <a:pt x="39598" y="4414"/>
                    <a:pt x="39698" y="4386"/>
                  </a:cubicBezTo>
                  <a:cubicBezTo>
                    <a:pt x="40413" y="4510"/>
                    <a:pt x="41146" y="4626"/>
                    <a:pt x="41870" y="4626"/>
                  </a:cubicBezTo>
                  <a:cubicBezTo>
                    <a:pt x="42468" y="4626"/>
                    <a:pt x="43059" y="4547"/>
                    <a:pt x="43631" y="4329"/>
                  </a:cubicBezTo>
                  <a:cubicBezTo>
                    <a:pt x="43702" y="4301"/>
                    <a:pt x="43758" y="4258"/>
                    <a:pt x="43801" y="4187"/>
                  </a:cubicBezTo>
                  <a:cubicBezTo>
                    <a:pt x="43829" y="4201"/>
                    <a:pt x="43858" y="4215"/>
                    <a:pt x="43886" y="4215"/>
                  </a:cubicBezTo>
                  <a:cubicBezTo>
                    <a:pt x="44383" y="4324"/>
                    <a:pt x="44888" y="4377"/>
                    <a:pt x="45390" y="4377"/>
                  </a:cubicBezTo>
                  <a:cubicBezTo>
                    <a:pt x="46136" y="4377"/>
                    <a:pt x="46879" y="4260"/>
                    <a:pt x="47592" y="4031"/>
                  </a:cubicBezTo>
                  <a:lnTo>
                    <a:pt x="48799" y="4045"/>
                  </a:lnTo>
                  <a:lnTo>
                    <a:pt x="49168" y="4045"/>
                  </a:lnTo>
                  <a:cubicBezTo>
                    <a:pt x="49652" y="4132"/>
                    <a:pt x="50141" y="4180"/>
                    <a:pt x="50631" y="4180"/>
                  </a:cubicBezTo>
                  <a:cubicBezTo>
                    <a:pt x="51018" y="4180"/>
                    <a:pt x="51406" y="4150"/>
                    <a:pt x="51794" y="4088"/>
                  </a:cubicBezTo>
                  <a:lnTo>
                    <a:pt x="51922" y="4088"/>
                  </a:lnTo>
                  <a:cubicBezTo>
                    <a:pt x="52590" y="4116"/>
                    <a:pt x="53228" y="4187"/>
                    <a:pt x="53839" y="4244"/>
                  </a:cubicBezTo>
                  <a:cubicBezTo>
                    <a:pt x="54112" y="4302"/>
                    <a:pt x="54390" y="4331"/>
                    <a:pt x="54668" y="4331"/>
                  </a:cubicBezTo>
                  <a:cubicBezTo>
                    <a:pt x="54866" y="4331"/>
                    <a:pt x="55064" y="4316"/>
                    <a:pt x="55259" y="4286"/>
                  </a:cubicBezTo>
                  <a:cubicBezTo>
                    <a:pt x="55614" y="4258"/>
                    <a:pt x="55955" y="4215"/>
                    <a:pt x="56295" y="4130"/>
                  </a:cubicBezTo>
                  <a:cubicBezTo>
                    <a:pt x="56693" y="4045"/>
                    <a:pt x="57090" y="3974"/>
                    <a:pt x="57474" y="3917"/>
                  </a:cubicBezTo>
                  <a:cubicBezTo>
                    <a:pt x="57516" y="3946"/>
                    <a:pt x="57545" y="3960"/>
                    <a:pt x="57587" y="3974"/>
                  </a:cubicBezTo>
                  <a:cubicBezTo>
                    <a:pt x="58354" y="4159"/>
                    <a:pt x="59121" y="4301"/>
                    <a:pt x="59902" y="4400"/>
                  </a:cubicBezTo>
                  <a:cubicBezTo>
                    <a:pt x="59960" y="4449"/>
                    <a:pt x="60038" y="4471"/>
                    <a:pt x="60113" y="4471"/>
                  </a:cubicBezTo>
                  <a:cubicBezTo>
                    <a:pt x="60148" y="4471"/>
                    <a:pt x="60182" y="4466"/>
                    <a:pt x="60214" y="4457"/>
                  </a:cubicBezTo>
                  <a:lnTo>
                    <a:pt x="60257" y="4443"/>
                  </a:lnTo>
                  <a:cubicBezTo>
                    <a:pt x="60553" y="4470"/>
                    <a:pt x="60848" y="4486"/>
                    <a:pt x="61128" y="4486"/>
                  </a:cubicBezTo>
                  <a:cubicBezTo>
                    <a:pt x="61868" y="4486"/>
                    <a:pt x="62502" y="4371"/>
                    <a:pt x="62770" y="4031"/>
                  </a:cubicBezTo>
                  <a:cubicBezTo>
                    <a:pt x="62855" y="4002"/>
                    <a:pt x="62926" y="3960"/>
                    <a:pt x="63011" y="3903"/>
                  </a:cubicBezTo>
                  <a:cubicBezTo>
                    <a:pt x="64050" y="4117"/>
                    <a:pt x="65110" y="4221"/>
                    <a:pt x="66177" y="4221"/>
                  </a:cubicBezTo>
                  <a:cubicBezTo>
                    <a:pt x="66597" y="4221"/>
                    <a:pt x="67019" y="4205"/>
                    <a:pt x="67441" y="4173"/>
                  </a:cubicBezTo>
                  <a:cubicBezTo>
                    <a:pt x="67483" y="4173"/>
                    <a:pt x="67512" y="4173"/>
                    <a:pt x="67554" y="4159"/>
                  </a:cubicBezTo>
                  <a:cubicBezTo>
                    <a:pt x="67611" y="4201"/>
                    <a:pt x="67682" y="4215"/>
                    <a:pt x="67753" y="4230"/>
                  </a:cubicBezTo>
                  <a:cubicBezTo>
                    <a:pt x="68067" y="4262"/>
                    <a:pt x="68381" y="4278"/>
                    <a:pt x="68695" y="4278"/>
                  </a:cubicBezTo>
                  <a:cubicBezTo>
                    <a:pt x="69217" y="4278"/>
                    <a:pt x="69737" y="4233"/>
                    <a:pt x="70252" y="4144"/>
                  </a:cubicBezTo>
                  <a:cubicBezTo>
                    <a:pt x="70702" y="4403"/>
                    <a:pt x="71211" y="4533"/>
                    <a:pt x="71726" y="4533"/>
                  </a:cubicBezTo>
                  <a:cubicBezTo>
                    <a:pt x="71973" y="4533"/>
                    <a:pt x="72222" y="4503"/>
                    <a:pt x="72467" y="4443"/>
                  </a:cubicBezTo>
                  <a:cubicBezTo>
                    <a:pt x="72495" y="4428"/>
                    <a:pt x="72524" y="4414"/>
                    <a:pt x="72552" y="4400"/>
                  </a:cubicBezTo>
                  <a:cubicBezTo>
                    <a:pt x="73333" y="4386"/>
                    <a:pt x="74114" y="4301"/>
                    <a:pt x="74895" y="4159"/>
                  </a:cubicBezTo>
                  <a:cubicBezTo>
                    <a:pt x="74909" y="4272"/>
                    <a:pt x="74966" y="4357"/>
                    <a:pt x="75051" y="4414"/>
                  </a:cubicBezTo>
                  <a:cubicBezTo>
                    <a:pt x="75344" y="4634"/>
                    <a:pt x="75692" y="4746"/>
                    <a:pt x="76043" y="4746"/>
                  </a:cubicBezTo>
                  <a:cubicBezTo>
                    <a:pt x="76305" y="4746"/>
                    <a:pt x="76569" y="4684"/>
                    <a:pt x="76811" y="4556"/>
                  </a:cubicBezTo>
                  <a:cubicBezTo>
                    <a:pt x="77386" y="4656"/>
                    <a:pt x="77961" y="4712"/>
                    <a:pt x="78543" y="4712"/>
                  </a:cubicBezTo>
                  <a:cubicBezTo>
                    <a:pt x="78708" y="4712"/>
                    <a:pt x="78874" y="4708"/>
                    <a:pt x="79041" y="4698"/>
                  </a:cubicBezTo>
                  <a:cubicBezTo>
                    <a:pt x="79073" y="4742"/>
                    <a:pt x="79122" y="4760"/>
                    <a:pt x="79169" y="4760"/>
                  </a:cubicBezTo>
                  <a:cubicBezTo>
                    <a:pt x="79183" y="4760"/>
                    <a:pt x="79198" y="4758"/>
                    <a:pt x="79211" y="4755"/>
                  </a:cubicBezTo>
                  <a:lnTo>
                    <a:pt x="79452" y="4670"/>
                  </a:lnTo>
                  <a:cubicBezTo>
                    <a:pt x="79985" y="5017"/>
                    <a:pt x="80592" y="5194"/>
                    <a:pt x="81214" y="5194"/>
                  </a:cubicBezTo>
                  <a:cubicBezTo>
                    <a:pt x="81355" y="5194"/>
                    <a:pt x="81497" y="5185"/>
                    <a:pt x="81639" y="5167"/>
                  </a:cubicBezTo>
                  <a:cubicBezTo>
                    <a:pt x="81994" y="5138"/>
                    <a:pt x="82335" y="5011"/>
                    <a:pt x="82618" y="4812"/>
                  </a:cubicBezTo>
                  <a:cubicBezTo>
                    <a:pt x="82803" y="4812"/>
                    <a:pt x="82959" y="4798"/>
                    <a:pt x="83130" y="4783"/>
                  </a:cubicBezTo>
                  <a:cubicBezTo>
                    <a:pt x="83186" y="4826"/>
                    <a:pt x="83243" y="4840"/>
                    <a:pt x="83314" y="4854"/>
                  </a:cubicBezTo>
                  <a:cubicBezTo>
                    <a:pt x="83428" y="4911"/>
                    <a:pt x="83556" y="4982"/>
                    <a:pt x="83683" y="5025"/>
                  </a:cubicBezTo>
                  <a:cubicBezTo>
                    <a:pt x="83718" y="5048"/>
                    <a:pt x="83762" y="5071"/>
                    <a:pt x="83808" y="5071"/>
                  </a:cubicBezTo>
                  <a:cubicBezTo>
                    <a:pt x="83819" y="5071"/>
                    <a:pt x="83829" y="5070"/>
                    <a:pt x="83840" y="5067"/>
                  </a:cubicBezTo>
                  <a:cubicBezTo>
                    <a:pt x="84024" y="5124"/>
                    <a:pt x="84223" y="5167"/>
                    <a:pt x="84407" y="5181"/>
                  </a:cubicBezTo>
                  <a:cubicBezTo>
                    <a:pt x="84419" y="5182"/>
                    <a:pt x="84431" y="5183"/>
                    <a:pt x="84442" y="5183"/>
                  </a:cubicBezTo>
                  <a:cubicBezTo>
                    <a:pt x="84544" y="5183"/>
                    <a:pt x="84640" y="5128"/>
                    <a:pt x="84691" y="5039"/>
                  </a:cubicBezTo>
                  <a:cubicBezTo>
                    <a:pt x="84938" y="5108"/>
                    <a:pt x="85207" y="5138"/>
                    <a:pt x="85488" y="5138"/>
                  </a:cubicBezTo>
                  <a:cubicBezTo>
                    <a:pt x="86355" y="5138"/>
                    <a:pt x="87330" y="4856"/>
                    <a:pt x="88071" y="4599"/>
                  </a:cubicBezTo>
                  <a:lnTo>
                    <a:pt x="88851" y="4641"/>
                  </a:lnTo>
                  <a:lnTo>
                    <a:pt x="88851" y="3577"/>
                  </a:lnTo>
                  <a:lnTo>
                    <a:pt x="88340" y="3633"/>
                  </a:lnTo>
                  <a:lnTo>
                    <a:pt x="88269" y="3605"/>
                  </a:lnTo>
                  <a:cubicBezTo>
                    <a:pt x="88239" y="3595"/>
                    <a:pt x="88209" y="3590"/>
                    <a:pt x="88179" y="3590"/>
                  </a:cubicBezTo>
                  <a:cubicBezTo>
                    <a:pt x="88126" y="3590"/>
                    <a:pt x="88074" y="3606"/>
                    <a:pt x="88028" y="3633"/>
                  </a:cubicBezTo>
                  <a:cubicBezTo>
                    <a:pt x="87662" y="3556"/>
                    <a:pt x="87290" y="3518"/>
                    <a:pt x="86919" y="3518"/>
                  </a:cubicBezTo>
                  <a:cubicBezTo>
                    <a:pt x="86269" y="3518"/>
                    <a:pt x="85623" y="3635"/>
                    <a:pt x="85018" y="3860"/>
                  </a:cubicBezTo>
                  <a:cubicBezTo>
                    <a:pt x="84720" y="3875"/>
                    <a:pt x="84436" y="3875"/>
                    <a:pt x="84152" y="3889"/>
                  </a:cubicBezTo>
                  <a:cubicBezTo>
                    <a:pt x="84116" y="3875"/>
                    <a:pt x="84077" y="3868"/>
                    <a:pt x="84038" y="3868"/>
                  </a:cubicBezTo>
                  <a:cubicBezTo>
                    <a:pt x="83999" y="3868"/>
                    <a:pt x="83960" y="3875"/>
                    <a:pt x="83925" y="3889"/>
                  </a:cubicBezTo>
                  <a:lnTo>
                    <a:pt x="83754" y="3889"/>
                  </a:lnTo>
                  <a:cubicBezTo>
                    <a:pt x="83421" y="3670"/>
                    <a:pt x="82997" y="3457"/>
                    <a:pt x="82643" y="3457"/>
                  </a:cubicBezTo>
                  <a:cubicBezTo>
                    <a:pt x="82470" y="3457"/>
                    <a:pt x="82314" y="3507"/>
                    <a:pt x="82193" y="3633"/>
                  </a:cubicBezTo>
                  <a:cubicBezTo>
                    <a:pt x="81965" y="3648"/>
                    <a:pt x="81738" y="3662"/>
                    <a:pt x="81497" y="3690"/>
                  </a:cubicBezTo>
                  <a:lnTo>
                    <a:pt x="81270" y="3690"/>
                  </a:lnTo>
                  <a:cubicBezTo>
                    <a:pt x="80943" y="3704"/>
                    <a:pt x="80617" y="3747"/>
                    <a:pt x="80304" y="3818"/>
                  </a:cubicBezTo>
                  <a:lnTo>
                    <a:pt x="79765" y="3889"/>
                  </a:lnTo>
                  <a:cubicBezTo>
                    <a:pt x="79509" y="3889"/>
                    <a:pt x="79254" y="3889"/>
                    <a:pt x="78998" y="3875"/>
                  </a:cubicBezTo>
                  <a:cubicBezTo>
                    <a:pt x="78347" y="3596"/>
                    <a:pt x="77672" y="3426"/>
                    <a:pt x="76993" y="3426"/>
                  </a:cubicBezTo>
                  <a:cubicBezTo>
                    <a:pt x="76634" y="3426"/>
                    <a:pt x="76275" y="3474"/>
                    <a:pt x="75917" y="3577"/>
                  </a:cubicBezTo>
                  <a:cubicBezTo>
                    <a:pt x="75775" y="3577"/>
                    <a:pt x="75633" y="3605"/>
                    <a:pt x="75505" y="3648"/>
                  </a:cubicBezTo>
                  <a:cubicBezTo>
                    <a:pt x="75463" y="3648"/>
                    <a:pt x="75420" y="3676"/>
                    <a:pt x="75377" y="3704"/>
                  </a:cubicBezTo>
                  <a:cubicBezTo>
                    <a:pt x="75377" y="3676"/>
                    <a:pt x="75363" y="3648"/>
                    <a:pt x="75349" y="3633"/>
                  </a:cubicBezTo>
                  <a:cubicBezTo>
                    <a:pt x="74898" y="2993"/>
                    <a:pt x="74127" y="2769"/>
                    <a:pt x="73288" y="2769"/>
                  </a:cubicBezTo>
                  <a:cubicBezTo>
                    <a:pt x="72359" y="2769"/>
                    <a:pt x="71346" y="3044"/>
                    <a:pt x="70593" y="3335"/>
                  </a:cubicBezTo>
                  <a:cubicBezTo>
                    <a:pt x="70058" y="3123"/>
                    <a:pt x="69486" y="3001"/>
                    <a:pt x="68923" y="3001"/>
                  </a:cubicBezTo>
                  <a:cubicBezTo>
                    <a:pt x="68394" y="3001"/>
                    <a:pt x="67873" y="3109"/>
                    <a:pt x="67398" y="3349"/>
                  </a:cubicBezTo>
                  <a:cubicBezTo>
                    <a:pt x="66982" y="3063"/>
                    <a:pt x="66458" y="3051"/>
                    <a:pt x="65947" y="3051"/>
                  </a:cubicBezTo>
                  <a:cubicBezTo>
                    <a:pt x="65900" y="3051"/>
                    <a:pt x="65854" y="3051"/>
                    <a:pt x="65808" y="3051"/>
                  </a:cubicBezTo>
                  <a:cubicBezTo>
                    <a:pt x="65070" y="3065"/>
                    <a:pt x="64346" y="3122"/>
                    <a:pt x="63621" y="3222"/>
                  </a:cubicBezTo>
                  <a:cubicBezTo>
                    <a:pt x="63550" y="3179"/>
                    <a:pt x="63479" y="3151"/>
                    <a:pt x="63394" y="3151"/>
                  </a:cubicBezTo>
                  <a:lnTo>
                    <a:pt x="63096" y="3151"/>
                  </a:lnTo>
                  <a:cubicBezTo>
                    <a:pt x="62988" y="2974"/>
                    <a:pt x="62799" y="2879"/>
                    <a:pt x="62604" y="2879"/>
                  </a:cubicBezTo>
                  <a:cubicBezTo>
                    <a:pt x="62516" y="2879"/>
                    <a:pt x="62427" y="2898"/>
                    <a:pt x="62344" y="2938"/>
                  </a:cubicBezTo>
                  <a:cubicBezTo>
                    <a:pt x="62152" y="2884"/>
                    <a:pt x="61929" y="2867"/>
                    <a:pt x="61709" y="2867"/>
                  </a:cubicBezTo>
                  <a:cubicBezTo>
                    <a:pt x="61342" y="2867"/>
                    <a:pt x="60980" y="2915"/>
                    <a:pt x="60768" y="2923"/>
                  </a:cubicBezTo>
                  <a:cubicBezTo>
                    <a:pt x="59745" y="2923"/>
                    <a:pt x="58737" y="3023"/>
                    <a:pt x="57729" y="3236"/>
                  </a:cubicBezTo>
                  <a:lnTo>
                    <a:pt x="57701" y="3236"/>
                  </a:lnTo>
                  <a:cubicBezTo>
                    <a:pt x="57688" y="3233"/>
                    <a:pt x="57676" y="3232"/>
                    <a:pt x="57663" y="3232"/>
                  </a:cubicBezTo>
                  <a:cubicBezTo>
                    <a:pt x="57605" y="3232"/>
                    <a:pt x="57549" y="3258"/>
                    <a:pt x="57502" y="3293"/>
                  </a:cubicBezTo>
                  <a:cubicBezTo>
                    <a:pt x="57261" y="3293"/>
                    <a:pt x="57005" y="3307"/>
                    <a:pt x="56764" y="3321"/>
                  </a:cubicBezTo>
                  <a:cubicBezTo>
                    <a:pt x="56735" y="3293"/>
                    <a:pt x="56693" y="3264"/>
                    <a:pt x="56636" y="3250"/>
                  </a:cubicBezTo>
                  <a:cubicBezTo>
                    <a:pt x="56146" y="3127"/>
                    <a:pt x="55645" y="3067"/>
                    <a:pt x="55145" y="3067"/>
                  </a:cubicBezTo>
                  <a:cubicBezTo>
                    <a:pt x="54602" y="3067"/>
                    <a:pt x="54058" y="3138"/>
                    <a:pt x="53527" y="3278"/>
                  </a:cubicBezTo>
                  <a:cubicBezTo>
                    <a:pt x="53399" y="3250"/>
                    <a:pt x="53285" y="3222"/>
                    <a:pt x="53158" y="3207"/>
                  </a:cubicBezTo>
                  <a:cubicBezTo>
                    <a:pt x="53135" y="3202"/>
                    <a:pt x="53113" y="3200"/>
                    <a:pt x="53091" y="3200"/>
                  </a:cubicBezTo>
                  <a:cubicBezTo>
                    <a:pt x="52934" y="3200"/>
                    <a:pt x="52799" y="3329"/>
                    <a:pt x="52774" y="3491"/>
                  </a:cubicBezTo>
                  <a:lnTo>
                    <a:pt x="52746" y="3491"/>
                  </a:lnTo>
                  <a:cubicBezTo>
                    <a:pt x="52703" y="3378"/>
                    <a:pt x="52618" y="3293"/>
                    <a:pt x="52519" y="3250"/>
                  </a:cubicBezTo>
                  <a:cubicBezTo>
                    <a:pt x="51885" y="2983"/>
                    <a:pt x="51163" y="2858"/>
                    <a:pt x="50436" y="2858"/>
                  </a:cubicBezTo>
                  <a:cubicBezTo>
                    <a:pt x="49925" y="2858"/>
                    <a:pt x="49413" y="2920"/>
                    <a:pt x="48926" y="3037"/>
                  </a:cubicBezTo>
                  <a:cubicBezTo>
                    <a:pt x="48714" y="3037"/>
                    <a:pt x="48515" y="3051"/>
                    <a:pt x="48316" y="3108"/>
                  </a:cubicBezTo>
                  <a:cubicBezTo>
                    <a:pt x="48231" y="3122"/>
                    <a:pt x="48146" y="3179"/>
                    <a:pt x="48103" y="3264"/>
                  </a:cubicBezTo>
                  <a:cubicBezTo>
                    <a:pt x="47638" y="2963"/>
                    <a:pt x="47128" y="2849"/>
                    <a:pt x="46603" y="2849"/>
                  </a:cubicBezTo>
                  <a:cubicBezTo>
                    <a:pt x="45718" y="2849"/>
                    <a:pt x="44791" y="3174"/>
                    <a:pt x="43971" y="3477"/>
                  </a:cubicBezTo>
                  <a:cubicBezTo>
                    <a:pt x="43915" y="3477"/>
                    <a:pt x="43872" y="3491"/>
                    <a:pt x="43829" y="3520"/>
                  </a:cubicBezTo>
                  <a:lnTo>
                    <a:pt x="43205" y="3520"/>
                  </a:lnTo>
                  <a:cubicBezTo>
                    <a:pt x="42776" y="3414"/>
                    <a:pt x="42332" y="3361"/>
                    <a:pt x="41888" y="3361"/>
                  </a:cubicBezTo>
                  <a:cubicBezTo>
                    <a:pt x="41374" y="3361"/>
                    <a:pt x="40859" y="3432"/>
                    <a:pt x="40365" y="3577"/>
                  </a:cubicBezTo>
                  <a:cubicBezTo>
                    <a:pt x="40095" y="3577"/>
                    <a:pt x="39826" y="3577"/>
                    <a:pt x="39556" y="3591"/>
                  </a:cubicBezTo>
                  <a:cubicBezTo>
                    <a:pt x="39258" y="3222"/>
                    <a:pt x="38846" y="3151"/>
                    <a:pt x="38292" y="3151"/>
                  </a:cubicBezTo>
                  <a:cubicBezTo>
                    <a:pt x="38235" y="3150"/>
                    <a:pt x="38178" y="3149"/>
                    <a:pt x="38120" y="3149"/>
                  </a:cubicBezTo>
                  <a:cubicBezTo>
                    <a:pt x="37253" y="3149"/>
                    <a:pt x="36377" y="3251"/>
                    <a:pt x="35538" y="3477"/>
                  </a:cubicBezTo>
                  <a:lnTo>
                    <a:pt x="35012" y="3420"/>
                  </a:lnTo>
                  <a:cubicBezTo>
                    <a:pt x="34721" y="3365"/>
                    <a:pt x="34427" y="3337"/>
                    <a:pt x="34134" y="3337"/>
                  </a:cubicBezTo>
                  <a:cubicBezTo>
                    <a:pt x="33456" y="3337"/>
                    <a:pt x="32783" y="3483"/>
                    <a:pt x="32159" y="3761"/>
                  </a:cubicBezTo>
                  <a:cubicBezTo>
                    <a:pt x="31974" y="3747"/>
                    <a:pt x="31804" y="3733"/>
                    <a:pt x="31605" y="3718"/>
                  </a:cubicBezTo>
                  <a:cubicBezTo>
                    <a:pt x="31562" y="3662"/>
                    <a:pt x="31491" y="3605"/>
                    <a:pt x="31420" y="3577"/>
                  </a:cubicBezTo>
                  <a:cubicBezTo>
                    <a:pt x="30729" y="3365"/>
                    <a:pt x="29986" y="3241"/>
                    <a:pt x="29248" y="3241"/>
                  </a:cubicBezTo>
                  <a:cubicBezTo>
                    <a:pt x="28499" y="3241"/>
                    <a:pt x="27755" y="3369"/>
                    <a:pt x="27076" y="3662"/>
                  </a:cubicBezTo>
                  <a:cubicBezTo>
                    <a:pt x="27019" y="3591"/>
                    <a:pt x="26948" y="3534"/>
                    <a:pt x="26877" y="3506"/>
                  </a:cubicBezTo>
                  <a:cubicBezTo>
                    <a:pt x="26117" y="3241"/>
                    <a:pt x="25198" y="3059"/>
                    <a:pt x="24293" y="3059"/>
                  </a:cubicBezTo>
                  <a:cubicBezTo>
                    <a:pt x="23592" y="3059"/>
                    <a:pt x="22898" y="3168"/>
                    <a:pt x="22291" y="3435"/>
                  </a:cubicBezTo>
                  <a:cubicBezTo>
                    <a:pt x="22234" y="3392"/>
                    <a:pt x="22177" y="3349"/>
                    <a:pt x="22106" y="3335"/>
                  </a:cubicBezTo>
                  <a:cubicBezTo>
                    <a:pt x="21478" y="3169"/>
                    <a:pt x="20765" y="3062"/>
                    <a:pt x="20052" y="3062"/>
                  </a:cubicBezTo>
                  <a:cubicBezTo>
                    <a:pt x="19363" y="3062"/>
                    <a:pt x="18674" y="3162"/>
                    <a:pt x="18060" y="3406"/>
                  </a:cubicBezTo>
                  <a:cubicBezTo>
                    <a:pt x="18017" y="3378"/>
                    <a:pt x="17961" y="3378"/>
                    <a:pt x="17918" y="3378"/>
                  </a:cubicBezTo>
                  <a:cubicBezTo>
                    <a:pt x="17989" y="3179"/>
                    <a:pt x="18003" y="2952"/>
                    <a:pt x="17975" y="2739"/>
                  </a:cubicBezTo>
                  <a:cubicBezTo>
                    <a:pt x="18330" y="1972"/>
                    <a:pt x="18642" y="1177"/>
                    <a:pt x="18940" y="396"/>
                  </a:cubicBezTo>
                  <a:cubicBezTo>
                    <a:pt x="19027" y="161"/>
                    <a:pt x="18809" y="0"/>
                    <a:pt x="186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34"/>
            <p:cNvSpPr/>
            <p:nvPr/>
          </p:nvSpPr>
          <p:spPr>
            <a:xfrm>
              <a:off x="7246400" y="501575"/>
              <a:ext cx="177975" cy="201925"/>
            </a:xfrm>
            <a:custGeom>
              <a:avLst/>
              <a:gdLst/>
              <a:ahLst/>
              <a:cxnLst/>
              <a:rect l="l" t="t" r="r" b="b"/>
              <a:pathLst>
                <a:path w="7119" h="8077" extrusionOk="0">
                  <a:moveTo>
                    <a:pt x="6707" y="0"/>
                  </a:moveTo>
                  <a:cubicBezTo>
                    <a:pt x="6581" y="0"/>
                    <a:pt x="6460" y="63"/>
                    <a:pt x="6427" y="212"/>
                  </a:cubicBezTo>
                  <a:cubicBezTo>
                    <a:pt x="6129" y="908"/>
                    <a:pt x="5816" y="1618"/>
                    <a:pt x="5547" y="2328"/>
                  </a:cubicBezTo>
                  <a:lnTo>
                    <a:pt x="5504" y="2328"/>
                  </a:lnTo>
                  <a:cubicBezTo>
                    <a:pt x="5468" y="2321"/>
                    <a:pt x="5433" y="2317"/>
                    <a:pt x="5397" y="2317"/>
                  </a:cubicBezTo>
                  <a:cubicBezTo>
                    <a:pt x="5362" y="2317"/>
                    <a:pt x="5326" y="2321"/>
                    <a:pt x="5291" y="2328"/>
                  </a:cubicBezTo>
                  <a:cubicBezTo>
                    <a:pt x="5215" y="2175"/>
                    <a:pt x="5058" y="2068"/>
                    <a:pt x="4812" y="2068"/>
                  </a:cubicBezTo>
                  <a:cubicBezTo>
                    <a:pt x="4783" y="2068"/>
                    <a:pt x="4754" y="2069"/>
                    <a:pt x="4723" y="2072"/>
                  </a:cubicBezTo>
                  <a:cubicBezTo>
                    <a:pt x="4638" y="2030"/>
                    <a:pt x="4553" y="2001"/>
                    <a:pt x="4467" y="1987"/>
                  </a:cubicBezTo>
                  <a:cubicBezTo>
                    <a:pt x="4379" y="1965"/>
                    <a:pt x="4290" y="1954"/>
                    <a:pt x="4203" y="1954"/>
                  </a:cubicBezTo>
                  <a:cubicBezTo>
                    <a:pt x="4010" y="1954"/>
                    <a:pt x="3824" y="2007"/>
                    <a:pt x="3658" y="2115"/>
                  </a:cubicBezTo>
                  <a:cubicBezTo>
                    <a:pt x="3633" y="2111"/>
                    <a:pt x="3608" y="2109"/>
                    <a:pt x="3584" y="2109"/>
                  </a:cubicBezTo>
                  <a:cubicBezTo>
                    <a:pt x="3509" y="2109"/>
                    <a:pt x="3435" y="2125"/>
                    <a:pt x="3360" y="2157"/>
                  </a:cubicBezTo>
                  <a:cubicBezTo>
                    <a:pt x="3332" y="2157"/>
                    <a:pt x="3303" y="2143"/>
                    <a:pt x="3261" y="2143"/>
                  </a:cubicBezTo>
                  <a:cubicBezTo>
                    <a:pt x="3190" y="2143"/>
                    <a:pt x="3104" y="2157"/>
                    <a:pt x="3033" y="2172"/>
                  </a:cubicBezTo>
                  <a:cubicBezTo>
                    <a:pt x="2977" y="2143"/>
                    <a:pt x="2934" y="2143"/>
                    <a:pt x="2877" y="2143"/>
                  </a:cubicBezTo>
                  <a:lnTo>
                    <a:pt x="2849" y="2129"/>
                  </a:lnTo>
                  <a:cubicBezTo>
                    <a:pt x="2745" y="2048"/>
                    <a:pt x="2638" y="2014"/>
                    <a:pt x="2534" y="2014"/>
                  </a:cubicBezTo>
                  <a:cubicBezTo>
                    <a:pt x="2254" y="2014"/>
                    <a:pt x="1988" y="2256"/>
                    <a:pt x="1812" y="2484"/>
                  </a:cubicBezTo>
                  <a:cubicBezTo>
                    <a:pt x="1543" y="2683"/>
                    <a:pt x="1386" y="3009"/>
                    <a:pt x="1372" y="3336"/>
                  </a:cubicBezTo>
                  <a:lnTo>
                    <a:pt x="875" y="4401"/>
                  </a:lnTo>
                  <a:cubicBezTo>
                    <a:pt x="946" y="4386"/>
                    <a:pt x="1003" y="4344"/>
                    <a:pt x="1046" y="4287"/>
                  </a:cubicBezTo>
                  <a:cubicBezTo>
                    <a:pt x="1074" y="4330"/>
                    <a:pt x="1117" y="4372"/>
                    <a:pt x="1174" y="4386"/>
                  </a:cubicBezTo>
                  <a:cubicBezTo>
                    <a:pt x="1174" y="4500"/>
                    <a:pt x="1188" y="4599"/>
                    <a:pt x="1230" y="4713"/>
                  </a:cubicBezTo>
                  <a:cubicBezTo>
                    <a:pt x="1216" y="4741"/>
                    <a:pt x="1216" y="4756"/>
                    <a:pt x="1216" y="4784"/>
                  </a:cubicBezTo>
                  <a:cubicBezTo>
                    <a:pt x="1202" y="4841"/>
                    <a:pt x="1230" y="4898"/>
                    <a:pt x="1273" y="4940"/>
                  </a:cubicBezTo>
                  <a:cubicBezTo>
                    <a:pt x="890" y="5451"/>
                    <a:pt x="535" y="5962"/>
                    <a:pt x="180" y="6502"/>
                  </a:cubicBezTo>
                  <a:cubicBezTo>
                    <a:pt x="1" y="6760"/>
                    <a:pt x="253" y="7019"/>
                    <a:pt x="499" y="7019"/>
                  </a:cubicBezTo>
                  <a:cubicBezTo>
                    <a:pt x="604" y="7019"/>
                    <a:pt x="708" y="6972"/>
                    <a:pt x="776" y="6857"/>
                  </a:cubicBezTo>
                  <a:cubicBezTo>
                    <a:pt x="1088" y="6275"/>
                    <a:pt x="1401" y="5707"/>
                    <a:pt x="1699" y="5125"/>
                  </a:cubicBezTo>
                  <a:lnTo>
                    <a:pt x="1727" y="5125"/>
                  </a:lnTo>
                  <a:cubicBezTo>
                    <a:pt x="1846" y="5221"/>
                    <a:pt x="1991" y="5267"/>
                    <a:pt x="2139" y="5267"/>
                  </a:cubicBezTo>
                  <a:cubicBezTo>
                    <a:pt x="2275" y="5267"/>
                    <a:pt x="2414" y="5228"/>
                    <a:pt x="2537" y="5153"/>
                  </a:cubicBezTo>
                  <a:cubicBezTo>
                    <a:pt x="2598" y="5203"/>
                    <a:pt x="2673" y="5227"/>
                    <a:pt x="2748" y="5227"/>
                  </a:cubicBezTo>
                  <a:cubicBezTo>
                    <a:pt x="2863" y="5227"/>
                    <a:pt x="2979" y="5171"/>
                    <a:pt x="3048" y="5068"/>
                  </a:cubicBezTo>
                  <a:cubicBezTo>
                    <a:pt x="3062" y="5110"/>
                    <a:pt x="3076" y="5139"/>
                    <a:pt x="3090" y="5181"/>
                  </a:cubicBezTo>
                  <a:cubicBezTo>
                    <a:pt x="3162" y="5302"/>
                    <a:pt x="3284" y="5363"/>
                    <a:pt x="3408" y="5363"/>
                  </a:cubicBezTo>
                  <a:cubicBezTo>
                    <a:pt x="3503" y="5363"/>
                    <a:pt x="3598" y="5327"/>
                    <a:pt x="3672" y="5252"/>
                  </a:cubicBezTo>
                  <a:cubicBezTo>
                    <a:pt x="3701" y="5224"/>
                    <a:pt x="3715" y="5196"/>
                    <a:pt x="3743" y="5167"/>
                  </a:cubicBezTo>
                  <a:cubicBezTo>
                    <a:pt x="3772" y="5167"/>
                    <a:pt x="3800" y="5153"/>
                    <a:pt x="3829" y="5139"/>
                  </a:cubicBezTo>
                  <a:cubicBezTo>
                    <a:pt x="3903" y="5196"/>
                    <a:pt x="3989" y="5223"/>
                    <a:pt x="4074" y="5223"/>
                  </a:cubicBezTo>
                  <a:cubicBezTo>
                    <a:pt x="4199" y="5223"/>
                    <a:pt x="4320" y="5164"/>
                    <a:pt x="4396" y="5054"/>
                  </a:cubicBezTo>
                  <a:cubicBezTo>
                    <a:pt x="4439" y="4997"/>
                    <a:pt x="4482" y="4926"/>
                    <a:pt x="4524" y="4841"/>
                  </a:cubicBezTo>
                  <a:lnTo>
                    <a:pt x="4553" y="4912"/>
                  </a:lnTo>
                  <a:cubicBezTo>
                    <a:pt x="4595" y="4997"/>
                    <a:pt x="4652" y="5068"/>
                    <a:pt x="4737" y="5125"/>
                  </a:cubicBezTo>
                  <a:cubicBezTo>
                    <a:pt x="4638" y="6062"/>
                    <a:pt x="4794" y="7027"/>
                    <a:pt x="5163" y="7893"/>
                  </a:cubicBezTo>
                  <a:cubicBezTo>
                    <a:pt x="5216" y="8023"/>
                    <a:pt x="5313" y="8076"/>
                    <a:pt x="5415" y="8076"/>
                  </a:cubicBezTo>
                  <a:cubicBezTo>
                    <a:pt x="5615" y="8076"/>
                    <a:pt x="5835" y="7873"/>
                    <a:pt x="5788" y="7638"/>
                  </a:cubicBezTo>
                  <a:cubicBezTo>
                    <a:pt x="5575" y="6715"/>
                    <a:pt x="5476" y="5792"/>
                    <a:pt x="5476" y="4855"/>
                  </a:cubicBezTo>
                  <a:cubicBezTo>
                    <a:pt x="5561" y="4812"/>
                    <a:pt x="5618" y="4741"/>
                    <a:pt x="5660" y="4656"/>
                  </a:cubicBezTo>
                  <a:cubicBezTo>
                    <a:pt x="5717" y="4514"/>
                    <a:pt x="5745" y="4386"/>
                    <a:pt x="5788" y="4259"/>
                  </a:cubicBezTo>
                  <a:lnTo>
                    <a:pt x="5873" y="4259"/>
                  </a:lnTo>
                  <a:cubicBezTo>
                    <a:pt x="5873" y="4287"/>
                    <a:pt x="5873" y="4330"/>
                    <a:pt x="5901" y="4344"/>
                  </a:cubicBezTo>
                  <a:lnTo>
                    <a:pt x="6157" y="3393"/>
                  </a:lnTo>
                  <a:cubicBezTo>
                    <a:pt x="6127" y="3383"/>
                    <a:pt x="6090" y="3372"/>
                    <a:pt x="6055" y="3372"/>
                  </a:cubicBezTo>
                  <a:cubicBezTo>
                    <a:pt x="6041" y="3372"/>
                    <a:pt x="6028" y="3374"/>
                    <a:pt x="6015" y="3378"/>
                  </a:cubicBezTo>
                  <a:cubicBezTo>
                    <a:pt x="6086" y="3165"/>
                    <a:pt x="6100" y="2952"/>
                    <a:pt x="6072" y="2739"/>
                  </a:cubicBezTo>
                  <a:cubicBezTo>
                    <a:pt x="6413" y="1959"/>
                    <a:pt x="6725" y="1163"/>
                    <a:pt x="7023" y="383"/>
                  </a:cubicBezTo>
                  <a:cubicBezTo>
                    <a:pt x="7119" y="157"/>
                    <a:pt x="6906" y="0"/>
                    <a:pt x="67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34"/>
            <p:cNvSpPr/>
            <p:nvPr/>
          </p:nvSpPr>
          <p:spPr>
            <a:xfrm>
              <a:off x="8008775" y="501575"/>
              <a:ext cx="177825" cy="202025"/>
            </a:xfrm>
            <a:custGeom>
              <a:avLst/>
              <a:gdLst/>
              <a:ahLst/>
              <a:cxnLst/>
              <a:rect l="l" t="t" r="r" b="b"/>
              <a:pathLst>
                <a:path w="7113" h="8081" extrusionOk="0">
                  <a:moveTo>
                    <a:pt x="6696" y="0"/>
                  </a:moveTo>
                  <a:cubicBezTo>
                    <a:pt x="6569" y="0"/>
                    <a:pt x="6448" y="63"/>
                    <a:pt x="6415" y="212"/>
                  </a:cubicBezTo>
                  <a:cubicBezTo>
                    <a:pt x="6117" y="908"/>
                    <a:pt x="5805" y="1618"/>
                    <a:pt x="5535" y="2328"/>
                  </a:cubicBezTo>
                  <a:lnTo>
                    <a:pt x="5492" y="2328"/>
                  </a:lnTo>
                  <a:cubicBezTo>
                    <a:pt x="5457" y="2321"/>
                    <a:pt x="5421" y="2317"/>
                    <a:pt x="5386" y="2317"/>
                  </a:cubicBezTo>
                  <a:cubicBezTo>
                    <a:pt x="5350" y="2317"/>
                    <a:pt x="5315" y="2321"/>
                    <a:pt x="5279" y="2328"/>
                  </a:cubicBezTo>
                  <a:cubicBezTo>
                    <a:pt x="5203" y="2175"/>
                    <a:pt x="5046" y="2068"/>
                    <a:pt x="4800" y="2068"/>
                  </a:cubicBezTo>
                  <a:cubicBezTo>
                    <a:pt x="4772" y="2068"/>
                    <a:pt x="4742" y="2069"/>
                    <a:pt x="4711" y="2072"/>
                  </a:cubicBezTo>
                  <a:cubicBezTo>
                    <a:pt x="4555" y="2001"/>
                    <a:pt x="4387" y="1965"/>
                    <a:pt x="4221" y="1965"/>
                  </a:cubicBezTo>
                  <a:cubicBezTo>
                    <a:pt x="4024" y="1965"/>
                    <a:pt x="3830" y="2015"/>
                    <a:pt x="3661" y="2115"/>
                  </a:cubicBezTo>
                  <a:cubicBezTo>
                    <a:pt x="3632" y="2111"/>
                    <a:pt x="3605" y="2109"/>
                    <a:pt x="3578" y="2109"/>
                  </a:cubicBezTo>
                  <a:cubicBezTo>
                    <a:pt x="3497" y="2109"/>
                    <a:pt x="3423" y="2125"/>
                    <a:pt x="3348" y="2157"/>
                  </a:cubicBezTo>
                  <a:cubicBezTo>
                    <a:pt x="3320" y="2157"/>
                    <a:pt x="3291" y="2143"/>
                    <a:pt x="3249" y="2143"/>
                  </a:cubicBezTo>
                  <a:cubicBezTo>
                    <a:pt x="3178" y="2143"/>
                    <a:pt x="3093" y="2157"/>
                    <a:pt x="3022" y="2172"/>
                  </a:cubicBezTo>
                  <a:cubicBezTo>
                    <a:pt x="2979" y="2143"/>
                    <a:pt x="2922" y="2143"/>
                    <a:pt x="2866" y="2143"/>
                  </a:cubicBezTo>
                  <a:lnTo>
                    <a:pt x="2837" y="2129"/>
                  </a:lnTo>
                  <a:cubicBezTo>
                    <a:pt x="2733" y="2048"/>
                    <a:pt x="2627" y="2014"/>
                    <a:pt x="2522" y="2014"/>
                  </a:cubicBezTo>
                  <a:cubicBezTo>
                    <a:pt x="2242" y="2014"/>
                    <a:pt x="1976" y="2256"/>
                    <a:pt x="1801" y="2484"/>
                  </a:cubicBezTo>
                  <a:cubicBezTo>
                    <a:pt x="1531" y="2683"/>
                    <a:pt x="1375" y="2995"/>
                    <a:pt x="1361" y="3336"/>
                  </a:cubicBezTo>
                  <a:lnTo>
                    <a:pt x="878" y="4415"/>
                  </a:lnTo>
                  <a:cubicBezTo>
                    <a:pt x="935" y="4386"/>
                    <a:pt x="991" y="4344"/>
                    <a:pt x="1034" y="4287"/>
                  </a:cubicBezTo>
                  <a:cubicBezTo>
                    <a:pt x="1062" y="4344"/>
                    <a:pt x="1119" y="4372"/>
                    <a:pt x="1162" y="4386"/>
                  </a:cubicBezTo>
                  <a:cubicBezTo>
                    <a:pt x="1162" y="4500"/>
                    <a:pt x="1176" y="4614"/>
                    <a:pt x="1219" y="4713"/>
                  </a:cubicBezTo>
                  <a:cubicBezTo>
                    <a:pt x="1219" y="4741"/>
                    <a:pt x="1204" y="4770"/>
                    <a:pt x="1204" y="4798"/>
                  </a:cubicBezTo>
                  <a:cubicBezTo>
                    <a:pt x="1190" y="4855"/>
                    <a:pt x="1219" y="4912"/>
                    <a:pt x="1261" y="4954"/>
                  </a:cubicBezTo>
                  <a:cubicBezTo>
                    <a:pt x="892" y="5465"/>
                    <a:pt x="523" y="5977"/>
                    <a:pt x="168" y="6502"/>
                  </a:cubicBezTo>
                  <a:cubicBezTo>
                    <a:pt x="0" y="6768"/>
                    <a:pt x="244" y="7028"/>
                    <a:pt x="485" y="7028"/>
                  </a:cubicBezTo>
                  <a:cubicBezTo>
                    <a:pt x="590" y="7028"/>
                    <a:pt x="695" y="6978"/>
                    <a:pt x="764" y="6857"/>
                  </a:cubicBezTo>
                  <a:cubicBezTo>
                    <a:pt x="1077" y="6289"/>
                    <a:pt x="1389" y="5707"/>
                    <a:pt x="1687" y="5125"/>
                  </a:cubicBezTo>
                  <a:lnTo>
                    <a:pt x="1715" y="5125"/>
                  </a:lnTo>
                  <a:cubicBezTo>
                    <a:pt x="1836" y="5223"/>
                    <a:pt x="1984" y="5272"/>
                    <a:pt x="2135" y="5272"/>
                  </a:cubicBezTo>
                  <a:cubicBezTo>
                    <a:pt x="2269" y="5272"/>
                    <a:pt x="2405" y="5233"/>
                    <a:pt x="2525" y="5153"/>
                  </a:cubicBezTo>
                  <a:cubicBezTo>
                    <a:pt x="2588" y="5204"/>
                    <a:pt x="2664" y="5228"/>
                    <a:pt x="2741" y="5228"/>
                  </a:cubicBezTo>
                  <a:cubicBezTo>
                    <a:pt x="2854" y="5228"/>
                    <a:pt x="2968" y="5176"/>
                    <a:pt x="3036" y="5082"/>
                  </a:cubicBezTo>
                  <a:cubicBezTo>
                    <a:pt x="3050" y="5110"/>
                    <a:pt x="3064" y="5153"/>
                    <a:pt x="3078" y="5181"/>
                  </a:cubicBezTo>
                  <a:cubicBezTo>
                    <a:pt x="3153" y="5306"/>
                    <a:pt x="3280" y="5372"/>
                    <a:pt x="3407" y="5372"/>
                  </a:cubicBezTo>
                  <a:cubicBezTo>
                    <a:pt x="3499" y="5372"/>
                    <a:pt x="3589" y="5338"/>
                    <a:pt x="3661" y="5267"/>
                  </a:cubicBezTo>
                  <a:cubicBezTo>
                    <a:pt x="3689" y="5238"/>
                    <a:pt x="3703" y="5210"/>
                    <a:pt x="3732" y="5181"/>
                  </a:cubicBezTo>
                  <a:cubicBezTo>
                    <a:pt x="3760" y="5167"/>
                    <a:pt x="3788" y="5167"/>
                    <a:pt x="3817" y="5153"/>
                  </a:cubicBezTo>
                  <a:cubicBezTo>
                    <a:pt x="3890" y="5209"/>
                    <a:pt x="3974" y="5237"/>
                    <a:pt x="4058" y="5237"/>
                  </a:cubicBezTo>
                  <a:cubicBezTo>
                    <a:pt x="4184" y="5237"/>
                    <a:pt x="4308" y="5174"/>
                    <a:pt x="4385" y="5054"/>
                  </a:cubicBezTo>
                  <a:cubicBezTo>
                    <a:pt x="4427" y="4997"/>
                    <a:pt x="4470" y="4926"/>
                    <a:pt x="4527" y="4841"/>
                  </a:cubicBezTo>
                  <a:lnTo>
                    <a:pt x="4541" y="4926"/>
                  </a:lnTo>
                  <a:cubicBezTo>
                    <a:pt x="4583" y="5011"/>
                    <a:pt x="4640" y="5082"/>
                    <a:pt x="4725" y="5125"/>
                  </a:cubicBezTo>
                  <a:cubicBezTo>
                    <a:pt x="4640" y="6076"/>
                    <a:pt x="4782" y="7027"/>
                    <a:pt x="5151" y="7907"/>
                  </a:cubicBezTo>
                  <a:cubicBezTo>
                    <a:pt x="5203" y="8030"/>
                    <a:pt x="5297" y="8081"/>
                    <a:pt x="5397" y="8081"/>
                  </a:cubicBezTo>
                  <a:cubicBezTo>
                    <a:pt x="5598" y="8081"/>
                    <a:pt x="5824" y="7875"/>
                    <a:pt x="5776" y="7638"/>
                  </a:cubicBezTo>
                  <a:cubicBezTo>
                    <a:pt x="5563" y="6729"/>
                    <a:pt x="5464" y="5792"/>
                    <a:pt x="5464" y="4855"/>
                  </a:cubicBezTo>
                  <a:cubicBezTo>
                    <a:pt x="5549" y="4812"/>
                    <a:pt x="5620" y="4741"/>
                    <a:pt x="5648" y="4656"/>
                  </a:cubicBezTo>
                  <a:cubicBezTo>
                    <a:pt x="5705" y="4528"/>
                    <a:pt x="5748" y="4401"/>
                    <a:pt x="5776" y="4273"/>
                  </a:cubicBezTo>
                  <a:lnTo>
                    <a:pt x="5861" y="4273"/>
                  </a:lnTo>
                  <a:cubicBezTo>
                    <a:pt x="5861" y="4301"/>
                    <a:pt x="5875" y="4330"/>
                    <a:pt x="5890" y="4358"/>
                  </a:cubicBezTo>
                  <a:lnTo>
                    <a:pt x="6145" y="3393"/>
                  </a:lnTo>
                  <a:cubicBezTo>
                    <a:pt x="6115" y="3383"/>
                    <a:pt x="6085" y="3372"/>
                    <a:pt x="6050" y="3372"/>
                  </a:cubicBezTo>
                  <a:cubicBezTo>
                    <a:pt x="6035" y="3372"/>
                    <a:pt x="6020" y="3374"/>
                    <a:pt x="6003" y="3378"/>
                  </a:cubicBezTo>
                  <a:cubicBezTo>
                    <a:pt x="6074" y="3165"/>
                    <a:pt x="6103" y="2952"/>
                    <a:pt x="6060" y="2739"/>
                  </a:cubicBezTo>
                  <a:cubicBezTo>
                    <a:pt x="6415" y="1959"/>
                    <a:pt x="6727" y="1163"/>
                    <a:pt x="7026" y="383"/>
                  </a:cubicBezTo>
                  <a:cubicBezTo>
                    <a:pt x="7112" y="157"/>
                    <a:pt x="6897" y="0"/>
                    <a:pt x="66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34"/>
            <p:cNvSpPr/>
            <p:nvPr/>
          </p:nvSpPr>
          <p:spPr>
            <a:xfrm rot="5400000">
              <a:off x="7315500" y="1592900"/>
              <a:ext cx="2221300" cy="203150"/>
            </a:xfrm>
            <a:custGeom>
              <a:avLst/>
              <a:gdLst/>
              <a:ahLst/>
              <a:cxnLst/>
              <a:rect l="l" t="t" r="r" b="b"/>
              <a:pathLst>
                <a:path w="88852" h="8126" extrusionOk="0">
                  <a:moveTo>
                    <a:pt x="18608" y="0"/>
                  </a:moveTo>
                  <a:cubicBezTo>
                    <a:pt x="18482" y="0"/>
                    <a:pt x="18363" y="64"/>
                    <a:pt x="18330" y="212"/>
                  </a:cubicBezTo>
                  <a:cubicBezTo>
                    <a:pt x="18032" y="907"/>
                    <a:pt x="17719" y="1617"/>
                    <a:pt x="17449" y="2327"/>
                  </a:cubicBezTo>
                  <a:lnTo>
                    <a:pt x="17194" y="2327"/>
                  </a:lnTo>
                  <a:cubicBezTo>
                    <a:pt x="17118" y="2176"/>
                    <a:pt x="16965" y="2081"/>
                    <a:pt x="16723" y="2081"/>
                  </a:cubicBezTo>
                  <a:cubicBezTo>
                    <a:pt x="16692" y="2081"/>
                    <a:pt x="16660" y="2082"/>
                    <a:pt x="16626" y="2086"/>
                  </a:cubicBezTo>
                  <a:cubicBezTo>
                    <a:pt x="16469" y="2007"/>
                    <a:pt x="16299" y="1968"/>
                    <a:pt x="16130" y="1968"/>
                  </a:cubicBezTo>
                  <a:cubicBezTo>
                    <a:pt x="15933" y="1968"/>
                    <a:pt x="15737" y="2021"/>
                    <a:pt x="15561" y="2128"/>
                  </a:cubicBezTo>
                  <a:cubicBezTo>
                    <a:pt x="15534" y="2125"/>
                    <a:pt x="15508" y="2123"/>
                    <a:pt x="15481" y="2123"/>
                  </a:cubicBezTo>
                  <a:cubicBezTo>
                    <a:pt x="15408" y="2123"/>
                    <a:pt x="15336" y="2136"/>
                    <a:pt x="15263" y="2157"/>
                  </a:cubicBezTo>
                  <a:lnTo>
                    <a:pt x="15164" y="2157"/>
                  </a:lnTo>
                  <a:cubicBezTo>
                    <a:pt x="15143" y="2153"/>
                    <a:pt x="15121" y="2151"/>
                    <a:pt x="15098" y="2151"/>
                  </a:cubicBezTo>
                  <a:cubicBezTo>
                    <a:pt x="15044" y="2151"/>
                    <a:pt x="14987" y="2161"/>
                    <a:pt x="14936" y="2171"/>
                  </a:cubicBezTo>
                  <a:cubicBezTo>
                    <a:pt x="14880" y="2157"/>
                    <a:pt x="14837" y="2143"/>
                    <a:pt x="14780" y="2143"/>
                  </a:cubicBezTo>
                  <a:cubicBezTo>
                    <a:pt x="14766" y="2143"/>
                    <a:pt x="14766" y="2128"/>
                    <a:pt x="14752" y="2128"/>
                  </a:cubicBezTo>
                  <a:cubicBezTo>
                    <a:pt x="14650" y="2053"/>
                    <a:pt x="14547" y="2022"/>
                    <a:pt x="14445" y="2022"/>
                  </a:cubicBezTo>
                  <a:cubicBezTo>
                    <a:pt x="14162" y="2022"/>
                    <a:pt x="13893" y="2264"/>
                    <a:pt x="13715" y="2483"/>
                  </a:cubicBezTo>
                  <a:cubicBezTo>
                    <a:pt x="13446" y="2696"/>
                    <a:pt x="13289" y="3009"/>
                    <a:pt x="13275" y="3349"/>
                  </a:cubicBezTo>
                  <a:cubicBezTo>
                    <a:pt x="13261" y="3406"/>
                    <a:pt x="13233" y="3463"/>
                    <a:pt x="13218" y="3520"/>
                  </a:cubicBezTo>
                  <a:cubicBezTo>
                    <a:pt x="13147" y="3548"/>
                    <a:pt x="13076" y="3591"/>
                    <a:pt x="13020" y="3619"/>
                  </a:cubicBezTo>
                  <a:lnTo>
                    <a:pt x="12920" y="3619"/>
                  </a:lnTo>
                  <a:cubicBezTo>
                    <a:pt x="12906" y="3491"/>
                    <a:pt x="12807" y="3392"/>
                    <a:pt x="12679" y="3378"/>
                  </a:cubicBezTo>
                  <a:cubicBezTo>
                    <a:pt x="12182" y="3314"/>
                    <a:pt x="11655" y="3274"/>
                    <a:pt x="11122" y="3274"/>
                  </a:cubicBezTo>
                  <a:cubicBezTo>
                    <a:pt x="10239" y="3274"/>
                    <a:pt x="9339" y="3384"/>
                    <a:pt x="8533" y="3676"/>
                  </a:cubicBezTo>
                  <a:lnTo>
                    <a:pt x="8448" y="3676"/>
                  </a:lnTo>
                  <a:cubicBezTo>
                    <a:pt x="8434" y="3562"/>
                    <a:pt x="8363" y="3463"/>
                    <a:pt x="8249" y="3435"/>
                  </a:cubicBezTo>
                  <a:cubicBezTo>
                    <a:pt x="7698" y="3284"/>
                    <a:pt x="7089" y="3215"/>
                    <a:pt x="6466" y="3215"/>
                  </a:cubicBezTo>
                  <a:cubicBezTo>
                    <a:pt x="5500" y="3215"/>
                    <a:pt x="4504" y="3382"/>
                    <a:pt x="3649" y="3676"/>
                  </a:cubicBezTo>
                  <a:lnTo>
                    <a:pt x="3237" y="3676"/>
                  </a:lnTo>
                  <a:cubicBezTo>
                    <a:pt x="3195" y="3633"/>
                    <a:pt x="3138" y="3591"/>
                    <a:pt x="3067" y="3577"/>
                  </a:cubicBezTo>
                  <a:cubicBezTo>
                    <a:pt x="2073" y="3278"/>
                    <a:pt x="1036" y="3136"/>
                    <a:pt x="0" y="3136"/>
                  </a:cubicBezTo>
                  <a:lnTo>
                    <a:pt x="0" y="4443"/>
                  </a:lnTo>
                  <a:cubicBezTo>
                    <a:pt x="433" y="4549"/>
                    <a:pt x="897" y="4612"/>
                    <a:pt x="1340" y="4612"/>
                  </a:cubicBezTo>
                  <a:cubicBezTo>
                    <a:pt x="1841" y="4612"/>
                    <a:pt x="2314" y="4532"/>
                    <a:pt x="2683" y="4343"/>
                  </a:cubicBezTo>
                  <a:cubicBezTo>
                    <a:pt x="3166" y="4386"/>
                    <a:pt x="3649" y="4400"/>
                    <a:pt x="4146" y="4428"/>
                  </a:cubicBezTo>
                  <a:cubicBezTo>
                    <a:pt x="4820" y="4622"/>
                    <a:pt x="5663" y="4752"/>
                    <a:pt x="6500" y="4752"/>
                  </a:cubicBezTo>
                  <a:cubicBezTo>
                    <a:pt x="7196" y="4752"/>
                    <a:pt x="7889" y="4662"/>
                    <a:pt x="8476" y="4443"/>
                  </a:cubicBezTo>
                  <a:cubicBezTo>
                    <a:pt x="8718" y="4443"/>
                    <a:pt x="8959" y="4428"/>
                    <a:pt x="9200" y="4414"/>
                  </a:cubicBezTo>
                  <a:cubicBezTo>
                    <a:pt x="9215" y="4471"/>
                    <a:pt x="9243" y="4499"/>
                    <a:pt x="9286" y="4514"/>
                  </a:cubicBezTo>
                  <a:cubicBezTo>
                    <a:pt x="9764" y="4698"/>
                    <a:pt x="10276" y="4773"/>
                    <a:pt x="10794" y="4773"/>
                  </a:cubicBezTo>
                  <a:cubicBezTo>
                    <a:pt x="11474" y="4773"/>
                    <a:pt x="12163" y="4642"/>
                    <a:pt x="12792" y="4457"/>
                  </a:cubicBezTo>
                  <a:cubicBezTo>
                    <a:pt x="12849" y="4443"/>
                    <a:pt x="12906" y="4400"/>
                    <a:pt x="12949" y="4343"/>
                  </a:cubicBezTo>
                  <a:cubicBezTo>
                    <a:pt x="12977" y="4386"/>
                    <a:pt x="13020" y="4414"/>
                    <a:pt x="13076" y="4428"/>
                  </a:cubicBezTo>
                  <a:cubicBezTo>
                    <a:pt x="13076" y="4542"/>
                    <a:pt x="13091" y="4656"/>
                    <a:pt x="13133" y="4755"/>
                  </a:cubicBezTo>
                  <a:cubicBezTo>
                    <a:pt x="13133" y="4783"/>
                    <a:pt x="13133" y="4812"/>
                    <a:pt x="13119" y="4840"/>
                  </a:cubicBezTo>
                  <a:cubicBezTo>
                    <a:pt x="13105" y="4897"/>
                    <a:pt x="13133" y="4954"/>
                    <a:pt x="13176" y="4996"/>
                  </a:cubicBezTo>
                  <a:cubicBezTo>
                    <a:pt x="12792" y="5507"/>
                    <a:pt x="12437" y="6033"/>
                    <a:pt x="12083" y="6558"/>
                  </a:cubicBezTo>
                  <a:cubicBezTo>
                    <a:pt x="11912" y="6809"/>
                    <a:pt x="12166" y="7066"/>
                    <a:pt x="12410" y="7066"/>
                  </a:cubicBezTo>
                  <a:cubicBezTo>
                    <a:pt x="12512" y="7066"/>
                    <a:pt x="12612" y="7022"/>
                    <a:pt x="12679" y="6913"/>
                  </a:cubicBezTo>
                  <a:cubicBezTo>
                    <a:pt x="12991" y="6331"/>
                    <a:pt x="13304" y="5749"/>
                    <a:pt x="13602" y="5167"/>
                  </a:cubicBezTo>
                  <a:lnTo>
                    <a:pt x="13630" y="5167"/>
                  </a:lnTo>
                  <a:cubicBezTo>
                    <a:pt x="13753" y="5267"/>
                    <a:pt x="13905" y="5317"/>
                    <a:pt x="14060" y="5317"/>
                  </a:cubicBezTo>
                  <a:cubicBezTo>
                    <a:pt x="14190" y="5317"/>
                    <a:pt x="14322" y="5281"/>
                    <a:pt x="14439" y="5209"/>
                  </a:cubicBezTo>
                  <a:cubicBezTo>
                    <a:pt x="14499" y="5253"/>
                    <a:pt x="14570" y="5273"/>
                    <a:pt x="14641" y="5273"/>
                  </a:cubicBezTo>
                  <a:cubicBezTo>
                    <a:pt x="14755" y="5273"/>
                    <a:pt x="14872" y="5220"/>
                    <a:pt x="14951" y="5124"/>
                  </a:cubicBezTo>
                  <a:cubicBezTo>
                    <a:pt x="14965" y="5152"/>
                    <a:pt x="14979" y="5195"/>
                    <a:pt x="14993" y="5223"/>
                  </a:cubicBezTo>
                  <a:cubicBezTo>
                    <a:pt x="15068" y="5348"/>
                    <a:pt x="15195" y="5414"/>
                    <a:pt x="15322" y="5414"/>
                  </a:cubicBezTo>
                  <a:cubicBezTo>
                    <a:pt x="15413" y="5414"/>
                    <a:pt x="15504" y="5380"/>
                    <a:pt x="15575" y="5309"/>
                  </a:cubicBezTo>
                  <a:cubicBezTo>
                    <a:pt x="15604" y="5280"/>
                    <a:pt x="15618" y="5252"/>
                    <a:pt x="15646" y="5223"/>
                  </a:cubicBezTo>
                  <a:cubicBezTo>
                    <a:pt x="15675" y="5223"/>
                    <a:pt x="15703" y="5209"/>
                    <a:pt x="15731" y="5195"/>
                  </a:cubicBezTo>
                  <a:cubicBezTo>
                    <a:pt x="15806" y="5252"/>
                    <a:pt x="15892" y="5280"/>
                    <a:pt x="15976" y="5280"/>
                  </a:cubicBezTo>
                  <a:cubicBezTo>
                    <a:pt x="16101" y="5280"/>
                    <a:pt x="16223" y="5220"/>
                    <a:pt x="16299" y="5110"/>
                  </a:cubicBezTo>
                  <a:cubicBezTo>
                    <a:pt x="16342" y="5039"/>
                    <a:pt x="16385" y="4968"/>
                    <a:pt x="16441" y="4897"/>
                  </a:cubicBezTo>
                  <a:cubicBezTo>
                    <a:pt x="16441" y="4911"/>
                    <a:pt x="16456" y="4940"/>
                    <a:pt x="16456" y="4968"/>
                  </a:cubicBezTo>
                  <a:cubicBezTo>
                    <a:pt x="16498" y="5053"/>
                    <a:pt x="16555" y="5124"/>
                    <a:pt x="16640" y="5167"/>
                  </a:cubicBezTo>
                  <a:cubicBezTo>
                    <a:pt x="16541" y="6118"/>
                    <a:pt x="16697" y="7069"/>
                    <a:pt x="17066" y="7949"/>
                  </a:cubicBezTo>
                  <a:cubicBezTo>
                    <a:pt x="17119" y="8074"/>
                    <a:pt x="17215" y="8126"/>
                    <a:pt x="17316" y="8126"/>
                  </a:cubicBezTo>
                  <a:cubicBezTo>
                    <a:pt x="17516" y="8126"/>
                    <a:pt x="17738" y="7925"/>
                    <a:pt x="17691" y="7680"/>
                  </a:cubicBezTo>
                  <a:cubicBezTo>
                    <a:pt x="17478" y="6771"/>
                    <a:pt x="17378" y="5834"/>
                    <a:pt x="17378" y="4911"/>
                  </a:cubicBezTo>
                  <a:cubicBezTo>
                    <a:pt x="17464" y="4869"/>
                    <a:pt x="17535" y="4783"/>
                    <a:pt x="17577" y="4698"/>
                  </a:cubicBezTo>
                  <a:cubicBezTo>
                    <a:pt x="17620" y="4570"/>
                    <a:pt x="17662" y="4428"/>
                    <a:pt x="17705" y="4301"/>
                  </a:cubicBezTo>
                  <a:cubicBezTo>
                    <a:pt x="17719" y="4308"/>
                    <a:pt x="17730" y="4311"/>
                    <a:pt x="17740" y="4311"/>
                  </a:cubicBezTo>
                  <a:cubicBezTo>
                    <a:pt x="17751" y="4311"/>
                    <a:pt x="17762" y="4308"/>
                    <a:pt x="17776" y="4301"/>
                  </a:cubicBezTo>
                  <a:cubicBezTo>
                    <a:pt x="17776" y="4343"/>
                    <a:pt x="17790" y="4372"/>
                    <a:pt x="17819" y="4400"/>
                  </a:cubicBezTo>
                  <a:cubicBezTo>
                    <a:pt x="18196" y="4737"/>
                    <a:pt x="18760" y="4804"/>
                    <a:pt x="19303" y="4804"/>
                  </a:cubicBezTo>
                  <a:cubicBezTo>
                    <a:pt x="19537" y="4804"/>
                    <a:pt x="19767" y="4792"/>
                    <a:pt x="19977" y="4783"/>
                  </a:cubicBezTo>
                  <a:cubicBezTo>
                    <a:pt x="20871" y="4755"/>
                    <a:pt x="21766" y="4627"/>
                    <a:pt x="22632" y="4386"/>
                  </a:cubicBezTo>
                  <a:cubicBezTo>
                    <a:pt x="22674" y="4428"/>
                    <a:pt x="22731" y="4457"/>
                    <a:pt x="22788" y="4471"/>
                  </a:cubicBezTo>
                  <a:cubicBezTo>
                    <a:pt x="23305" y="4564"/>
                    <a:pt x="23831" y="4610"/>
                    <a:pt x="24357" y="4610"/>
                  </a:cubicBezTo>
                  <a:cubicBezTo>
                    <a:pt x="24959" y="4610"/>
                    <a:pt x="25562" y="4550"/>
                    <a:pt x="26153" y="4428"/>
                  </a:cubicBezTo>
                  <a:cubicBezTo>
                    <a:pt x="26174" y="4491"/>
                    <a:pt x="26225" y="4530"/>
                    <a:pt x="26284" y="4530"/>
                  </a:cubicBezTo>
                  <a:cubicBezTo>
                    <a:pt x="26306" y="4530"/>
                    <a:pt x="26329" y="4525"/>
                    <a:pt x="26352" y="4514"/>
                  </a:cubicBezTo>
                  <a:cubicBezTo>
                    <a:pt x="26522" y="4471"/>
                    <a:pt x="26678" y="4414"/>
                    <a:pt x="26849" y="4372"/>
                  </a:cubicBezTo>
                  <a:cubicBezTo>
                    <a:pt x="27401" y="4626"/>
                    <a:pt x="28059" y="4723"/>
                    <a:pt x="28734" y="4723"/>
                  </a:cubicBezTo>
                  <a:cubicBezTo>
                    <a:pt x="29568" y="4723"/>
                    <a:pt x="30429" y="4574"/>
                    <a:pt x="31151" y="4386"/>
                  </a:cubicBezTo>
                  <a:lnTo>
                    <a:pt x="31420" y="4372"/>
                  </a:lnTo>
                  <a:cubicBezTo>
                    <a:pt x="31820" y="4577"/>
                    <a:pt x="32282" y="4661"/>
                    <a:pt x="32759" y="4661"/>
                  </a:cubicBezTo>
                  <a:cubicBezTo>
                    <a:pt x="33469" y="4661"/>
                    <a:pt x="34214" y="4476"/>
                    <a:pt x="34842" y="4230"/>
                  </a:cubicBezTo>
                  <a:lnTo>
                    <a:pt x="35282" y="4215"/>
                  </a:lnTo>
                  <a:cubicBezTo>
                    <a:pt x="36267" y="4355"/>
                    <a:pt x="37259" y="4421"/>
                    <a:pt x="38254" y="4421"/>
                  </a:cubicBezTo>
                  <a:cubicBezTo>
                    <a:pt x="38579" y="4421"/>
                    <a:pt x="38904" y="4414"/>
                    <a:pt x="39229" y="4400"/>
                  </a:cubicBezTo>
                  <a:cubicBezTo>
                    <a:pt x="39251" y="4444"/>
                    <a:pt x="39300" y="4480"/>
                    <a:pt x="39353" y="4480"/>
                  </a:cubicBezTo>
                  <a:cubicBezTo>
                    <a:pt x="39368" y="4480"/>
                    <a:pt x="39384" y="4477"/>
                    <a:pt x="39400" y="4471"/>
                  </a:cubicBezTo>
                  <a:cubicBezTo>
                    <a:pt x="39499" y="4443"/>
                    <a:pt x="39598" y="4414"/>
                    <a:pt x="39698" y="4386"/>
                  </a:cubicBezTo>
                  <a:cubicBezTo>
                    <a:pt x="40413" y="4510"/>
                    <a:pt x="41146" y="4626"/>
                    <a:pt x="41870" y="4626"/>
                  </a:cubicBezTo>
                  <a:cubicBezTo>
                    <a:pt x="42468" y="4626"/>
                    <a:pt x="43059" y="4547"/>
                    <a:pt x="43631" y="4329"/>
                  </a:cubicBezTo>
                  <a:cubicBezTo>
                    <a:pt x="43702" y="4301"/>
                    <a:pt x="43758" y="4258"/>
                    <a:pt x="43801" y="4187"/>
                  </a:cubicBezTo>
                  <a:cubicBezTo>
                    <a:pt x="43829" y="4201"/>
                    <a:pt x="43858" y="4215"/>
                    <a:pt x="43886" y="4215"/>
                  </a:cubicBezTo>
                  <a:cubicBezTo>
                    <a:pt x="44383" y="4324"/>
                    <a:pt x="44888" y="4377"/>
                    <a:pt x="45390" y="4377"/>
                  </a:cubicBezTo>
                  <a:cubicBezTo>
                    <a:pt x="46136" y="4377"/>
                    <a:pt x="46879" y="4260"/>
                    <a:pt x="47592" y="4031"/>
                  </a:cubicBezTo>
                  <a:lnTo>
                    <a:pt x="48799" y="4045"/>
                  </a:lnTo>
                  <a:lnTo>
                    <a:pt x="49168" y="4045"/>
                  </a:lnTo>
                  <a:cubicBezTo>
                    <a:pt x="49652" y="4132"/>
                    <a:pt x="50141" y="4180"/>
                    <a:pt x="50631" y="4180"/>
                  </a:cubicBezTo>
                  <a:cubicBezTo>
                    <a:pt x="51018" y="4180"/>
                    <a:pt x="51406" y="4150"/>
                    <a:pt x="51794" y="4088"/>
                  </a:cubicBezTo>
                  <a:lnTo>
                    <a:pt x="51922" y="4088"/>
                  </a:lnTo>
                  <a:cubicBezTo>
                    <a:pt x="52590" y="4116"/>
                    <a:pt x="53228" y="4187"/>
                    <a:pt x="53839" y="4244"/>
                  </a:cubicBezTo>
                  <a:cubicBezTo>
                    <a:pt x="54112" y="4302"/>
                    <a:pt x="54390" y="4331"/>
                    <a:pt x="54668" y="4331"/>
                  </a:cubicBezTo>
                  <a:cubicBezTo>
                    <a:pt x="54866" y="4331"/>
                    <a:pt x="55064" y="4316"/>
                    <a:pt x="55259" y="4286"/>
                  </a:cubicBezTo>
                  <a:cubicBezTo>
                    <a:pt x="55614" y="4258"/>
                    <a:pt x="55955" y="4215"/>
                    <a:pt x="56295" y="4130"/>
                  </a:cubicBezTo>
                  <a:cubicBezTo>
                    <a:pt x="56693" y="4045"/>
                    <a:pt x="57090" y="3974"/>
                    <a:pt x="57474" y="3917"/>
                  </a:cubicBezTo>
                  <a:cubicBezTo>
                    <a:pt x="57516" y="3946"/>
                    <a:pt x="57545" y="3960"/>
                    <a:pt x="57587" y="3974"/>
                  </a:cubicBezTo>
                  <a:cubicBezTo>
                    <a:pt x="58354" y="4159"/>
                    <a:pt x="59121" y="4301"/>
                    <a:pt x="59902" y="4400"/>
                  </a:cubicBezTo>
                  <a:cubicBezTo>
                    <a:pt x="59960" y="4449"/>
                    <a:pt x="60038" y="4471"/>
                    <a:pt x="60113" y="4471"/>
                  </a:cubicBezTo>
                  <a:cubicBezTo>
                    <a:pt x="60148" y="4471"/>
                    <a:pt x="60182" y="4466"/>
                    <a:pt x="60214" y="4457"/>
                  </a:cubicBezTo>
                  <a:lnTo>
                    <a:pt x="60257" y="4443"/>
                  </a:lnTo>
                  <a:cubicBezTo>
                    <a:pt x="60553" y="4470"/>
                    <a:pt x="60848" y="4486"/>
                    <a:pt x="61128" y="4486"/>
                  </a:cubicBezTo>
                  <a:cubicBezTo>
                    <a:pt x="61868" y="4486"/>
                    <a:pt x="62502" y="4371"/>
                    <a:pt x="62770" y="4031"/>
                  </a:cubicBezTo>
                  <a:cubicBezTo>
                    <a:pt x="62855" y="4002"/>
                    <a:pt x="62926" y="3960"/>
                    <a:pt x="63011" y="3903"/>
                  </a:cubicBezTo>
                  <a:cubicBezTo>
                    <a:pt x="64050" y="4117"/>
                    <a:pt x="65110" y="4221"/>
                    <a:pt x="66177" y="4221"/>
                  </a:cubicBezTo>
                  <a:cubicBezTo>
                    <a:pt x="66597" y="4221"/>
                    <a:pt x="67019" y="4205"/>
                    <a:pt x="67441" y="4173"/>
                  </a:cubicBezTo>
                  <a:cubicBezTo>
                    <a:pt x="67483" y="4173"/>
                    <a:pt x="67512" y="4173"/>
                    <a:pt x="67554" y="4159"/>
                  </a:cubicBezTo>
                  <a:cubicBezTo>
                    <a:pt x="67611" y="4201"/>
                    <a:pt x="67682" y="4215"/>
                    <a:pt x="67753" y="4230"/>
                  </a:cubicBezTo>
                  <a:cubicBezTo>
                    <a:pt x="68067" y="4262"/>
                    <a:pt x="68381" y="4278"/>
                    <a:pt x="68695" y="4278"/>
                  </a:cubicBezTo>
                  <a:cubicBezTo>
                    <a:pt x="69217" y="4278"/>
                    <a:pt x="69737" y="4233"/>
                    <a:pt x="70252" y="4144"/>
                  </a:cubicBezTo>
                  <a:cubicBezTo>
                    <a:pt x="70702" y="4403"/>
                    <a:pt x="71211" y="4533"/>
                    <a:pt x="71726" y="4533"/>
                  </a:cubicBezTo>
                  <a:cubicBezTo>
                    <a:pt x="71973" y="4533"/>
                    <a:pt x="72222" y="4503"/>
                    <a:pt x="72467" y="4443"/>
                  </a:cubicBezTo>
                  <a:cubicBezTo>
                    <a:pt x="72495" y="4428"/>
                    <a:pt x="72524" y="4414"/>
                    <a:pt x="72552" y="4400"/>
                  </a:cubicBezTo>
                  <a:cubicBezTo>
                    <a:pt x="73333" y="4386"/>
                    <a:pt x="74114" y="4301"/>
                    <a:pt x="74895" y="4159"/>
                  </a:cubicBezTo>
                  <a:cubicBezTo>
                    <a:pt x="74909" y="4272"/>
                    <a:pt x="74966" y="4357"/>
                    <a:pt x="75051" y="4414"/>
                  </a:cubicBezTo>
                  <a:cubicBezTo>
                    <a:pt x="75344" y="4634"/>
                    <a:pt x="75692" y="4746"/>
                    <a:pt x="76043" y="4746"/>
                  </a:cubicBezTo>
                  <a:cubicBezTo>
                    <a:pt x="76305" y="4746"/>
                    <a:pt x="76569" y="4684"/>
                    <a:pt x="76811" y="4556"/>
                  </a:cubicBezTo>
                  <a:cubicBezTo>
                    <a:pt x="77386" y="4656"/>
                    <a:pt x="77961" y="4712"/>
                    <a:pt x="78543" y="4712"/>
                  </a:cubicBezTo>
                  <a:cubicBezTo>
                    <a:pt x="78708" y="4712"/>
                    <a:pt x="78874" y="4708"/>
                    <a:pt x="79041" y="4698"/>
                  </a:cubicBezTo>
                  <a:cubicBezTo>
                    <a:pt x="79073" y="4742"/>
                    <a:pt x="79122" y="4760"/>
                    <a:pt x="79169" y="4760"/>
                  </a:cubicBezTo>
                  <a:cubicBezTo>
                    <a:pt x="79183" y="4760"/>
                    <a:pt x="79198" y="4758"/>
                    <a:pt x="79211" y="4755"/>
                  </a:cubicBezTo>
                  <a:lnTo>
                    <a:pt x="79452" y="4670"/>
                  </a:lnTo>
                  <a:cubicBezTo>
                    <a:pt x="79985" y="5017"/>
                    <a:pt x="80592" y="5194"/>
                    <a:pt x="81214" y="5194"/>
                  </a:cubicBezTo>
                  <a:cubicBezTo>
                    <a:pt x="81355" y="5194"/>
                    <a:pt x="81497" y="5185"/>
                    <a:pt x="81639" y="5167"/>
                  </a:cubicBezTo>
                  <a:cubicBezTo>
                    <a:pt x="81994" y="5138"/>
                    <a:pt x="82335" y="5011"/>
                    <a:pt x="82618" y="4812"/>
                  </a:cubicBezTo>
                  <a:cubicBezTo>
                    <a:pt x="82803" y="4812"/>
                    <a:pt x="82959" y="4798"/>
                    <a:pt x="83130" y="4783"/>
                  </a:cubicBezTo>
                  <a:cubicBezTo>
                    <a:pt x="83186" y="4826"/>
                    <a:pt x="83243" y="4840"/>
                    <a:pt x="83314" y="4854"/>
                  </a:cubicBezTo>
                  <a:cubicBezTo>
                    <a:pt x="83428" y="4911"/>
                    <a:pt x="83556" y="4982"/>
                    <a:pt x="83683" y="5025"/>
                  </a:cubicBezTo>
                  <a:cubicBezTo>
                    <a:pt x="83718" y="5048"/>
                    <a:pt x="83762" y="5071"/>
                    <a:pt x="83808" y="5071"/>
                  </a:cubicBezTo>
                  <a:cubicBezTo>
                    <a:pt x="83819" y="5071"/>
                    <a:pt x="83829" y="5070"/>
                    <a:pt x="83840" y="5067"/>
                  </a:cubicBezTo>
                  <a:cubicBezTo>
                    <a:pt x="84024" y="5124"/>
                    <a:pt x="84223" y="5167"/>
                    <a:pt x="84407" y="5181"/>
                  </a:cubicBezTo>
                  <a:cubicBezTo>
                    <a:pt x="84419" y="5182"/>
                    <a:pt x="84431" y="5183"/>
                    <a:pt x="84442" y="5183"/>
                  </a:cubicBezTo>
                  <a:cubicBezTo>
                    <a:pt x="84544" y="5183"/>
                    <a:pt x="84640" y="5128"/>
                    <a:pt x="84691" y="5039"/>
                  </a:cubicBezTo>
                  <a:cubicBezTo>
                    <a:pt x="84938" y="5108"/>
                    <a:pt x="85207" y="5138"/>
                    <a:pt x="85488" y="5138"/>
                  </a:cubicBezTo>
                  <a:cubicBezTo>
                    <a:pt x="86355" y="5138"/>
                    <a:pt x="87330" y="4856"/>
                    <a:pt x="88071" y="4599"/>
                  </a:cubicBezTo>
                  <a:lnTo>
                    <a:pt x="88851" y="4641"/>
                  </a:lnTo>
                  <a:lnTo>
                    <a:pt x="88851" y="3577"/>
                  </a:lnTo>
                  <a:lnTo>
                    <a:pt x="88340" y="3633"/>
                  </a:lnTo>
                  <a:lnTo>
                    <a:pt x="88269" y="3605"/>
                  </a:lnTo>
                  <a:cubicBezTo>
                    <a:pt x="88239" y="3595"/>
                    <a:pt x="88209" y="3590"/>
                    <a:pt x="88179" y="3590"/>
                  </a:cubicBezTo>
                  <a:cubicBezTo>
                    <a:pt x="88126" y="3590"/>
                    <a:pt x="88074" y="3606"/>
                    <a:pt x="88028" y="3633"/>
                  </a:cubicBezTo>
                  <a:cubicBezTo>
                    <a:pt x="87662" y="3556"/>
                    <a:pt x="87290" y="3518"/>
                    <a:pt x="86919" y="3518"/>
                  </a:cubicBezTo>
                  <a:cubicBezTo>
                    <a:pt x="86269" y="3518"/>
                    <a:pt x="85623" y="3635"/>
                    <a:pt x="85018" y="3860"/>
                  </a:cubicBezTo>
                  <a:cubicBezTo>
                    <a:pt x="84720" y="3875"/>
                    <a:pt x="84436" y="3875"/>
                    <a:pt x="84152" y="3889"/>
                  </a:cubicBezTo>
                  <a:cubicBezTo>
                    <a:pt x="84116" y="3875"/>
                    <a:pt x="84077" y="3868"/>
                    <a:pt x="84038" y="3868"/>
                  </a:cubicBezTo>
                  <a:cubicBezTo>
                    <a:pt x="83999" y="3868"/>
                    <a:pt x="83960" y="3875"/>
                    <a:pt x="83925" y="3889"/>
                  </a:cubicBezTo>
                  <a:lnTo>
                    <a:pt x="83754" y="3889"/>
                  </a:lnTo>
                  <a:cubicBezTo>
                    <a:pt x="83421" y="3670"/>
                    <a:pt x="82997" y="3457"/>
                    <a:pt x="82643" y="3457"/>
                  </a:cubicBezTo>
                  <a:cubicBezTo>
                    <a:pt x="82470" y="3457"/>
                    <a:pt x="82314" y="3507"/>
                    <a:pt x="82193" y="3633"/>
                  </a:cubicBezTo>
                  <a:cubicBezTo>
                    <a:pt x="81965" y="3648"/>
                    <a:pt x="81738" y="3662"/>
                    <a:pt x="81497" y="3690"/>
                  </a:cubicBezTo>
                  <a:lnTo>
                    <a:pt x="81270" y="3690"/>
                  </a:lnTo>
                  <a:cubicBezTo>
                    <a:pt x="80943" y="3704"/>
                    <a:pt x="80617" y="3747"/>
                    <a:pt x="80304" y="3818"/>
                  </a:cubicBezTo>
                  <a:lnTo>
                    <a:pt x="79765" y="3889"/>
                  </a:lnTo>
                  <a:cubicBezTo>
                    <a:pt x="79509" y="3889"/>
                    <a:pt x="79254" y="3889"/>
                    <a:pt x="78998" y="3875"/>
                  </a:cubicBezTo>
                  <a:cubicBezTo>
                    <a:pt x="78347" y="3596"/>
                    <a:pt x="77672" y="3426"/>
                    <a:pt x="76993" y="3426"/>
                  </a:cubicBezTo>
                  <a:cubicBezTo>
                    <a:pt x="76634" y="3426"/>
                    <a:pt x="76275" y="3474"/>
                    <a:pt x="75917" y="3577"/>
                  </a:cubicBezTo>
                  <a:cubicBezTo>
                    <a:pt x="75775" y="3577"/>
                    <a:pt x="75633" y="3605"/>
                    <a:pt x="75505" y="3648"/>
                  </a:cubicBezTo>
                  <a:cubicBezTo>
                    <a:pt x="75463" y="3648"/>
                    <a:pt x="75420" y="3676"/>
                    <a:pt x="75377" y="3704"/>
                  </a:cubicBezTo>
                  <a:cubicBezTo>
                    <a:pt x="75377" y="3676"/>
                    <a:pt x="75363" y="3648"/>
                    <a:pt x="75349" y="3633"/>
                  </a:cubicBezTo>
                  <a:cubicBezTo>
                    <a:pt x="74898" y="2993"/>
                    <a:pt x="74127" y="2769"/>
                    <a:pt x="73288" y="2769"/>
                  </a:cubicBezTo>
                  <a:cubicBezTo>
                    <a:pt x="72359" y="2769"/>
                    <a:pt x="71346" y="3044"/>
                    <a:pt x="70593" y="3335"/>
                  </a:cubicBezTo>
                  <a:cubicBezTo>
                    <a:pt x="70058" y="3123"/>
                    <a:pt x="69486" y="3001"/>
                    <a:pt x="68923" y="3001"/>
                  </a:cubicBezTo>
                  <a:cubicBezTo>
                    <a:pt x="68394" y="3001"/>
                    <a:pt x="67873" y="3109"/>
                    <a:pt x="67398" y="3349"/>
                  </a:cubicBezTo>
                  <a:cubicBezTo>
                    <a:pt x="66982" y="3063"/>
                    <a:pt x="66458" y="3051"/>
                    <a:pt x="65947" y="3051"/>
                  </a:cubicBezTo>
                  <a:cubicBezTo>
                    <a:pt x="65900" y="3051"/>
                    <a:pt x="65854" y="3051"/>
                    <a:pt x="65808" y="3051"/>
                  </a:cubicBezTo>
                  <a:cubicBezTo>
                    <a:pt x="65070" y="3065"/>
                    <a:pt x="64346" y="3122"/>
                    <a:pt x="63621" y="3222"/>
                  </a:cubicBezTo>
                  <a:cubicBezTo>
                    <a:pt x="63550" y="3179"/>
                    <a:pt x="63479" y="3151"/>
                    <a:pt x="63394" y="3151"/>
                  </a:cubicBezTo>
                  <a:lnTo>
                    <a:pt x="63096" y="3151"/>
                  </a:lnTo>
                  <a:cubicBezTo>
                    <a:pt x="62988" y="2974"/>
                    <a:pt x="62799" y="2879"/>
                    <a:pt x="62604" y="2879"/>
                  </a:cubicBezTo>
                  <a:cubicBezTo>
                    <a:pt x="62516" y="2879"/>
                    <a:pt x="62427" y="2898"/>
                    <a:pt x="62344" y="2938"/>
                  </a:cubicBezTo>
                  <a:cubicBezTo>
                    <a:pt x="62152" y="2884"/>
                    <a:pt x="61929" y="2867"/>
                    <a:pt x="61709" y="2867"/>
                  </a:cubicBezTo>
                  <a:cubicBezTo>
                    <a:pt x="61342" y="2867"/>
                    <a:pt x="60980" y="2915"/>
                    <a:pt x="60768" y="2923"/>
                  </a:cubicBezTo>
                  <a:cubicBezTo>
                    <a:pt x="59745" y="2923"/>
                    <a:pt x="58737" y="3023"/>
                    <a:pt x="57729" y="3236"/>
                  </a:cubicBezTo>
                  <a:lnTo>
                    <a:pt x="57701" y="3236"/>
                  </a:lnTo>
                  <a:cubicBezTo>
                    <a:pt x="57688" y="3233"/>
                    <a:pt x="57676" y="3232"/>
                    <a:pt x="57663" y="3232"/>
                  </a:cubicBezTo>
                  <a:cubicBezTo>
                    <a:pt x="57605" y="3232"/>
                    <a:pt x="57549" y="3258"/>
                    <a:pt x="57502" y="3293"/>
                  </a:cubicBezTo>
                  <a:cubicBezTo>
                    <a:pt x="57261" y="3293"/>
                    <a:pt x="57005" y="3307"/>
                    <a:pt x="56764" y="3321"/>
                  </a:cubicBezTo>
                  <a:cubicBezTo>
                    <a:pt x="56735" y="3293"/>
                    <a:pt x="56693" y="3264"/>
                    <a:pt x="56636" y="3250"/>
                  </a:cubicBezTo>
                  <a:cubicBezTo>
                    <a:pt x="56146" y="3127"/>
                    <a:pt x="55645" y="3067"/>
                    <a:pt x="55145" y="3067"/>
                  </a:cubicBezTo>
                  <a:cubicBezTo>
                    <a:pt x="54602" y="3067"/>
                    <a:pt x="54058" y="3138"/>
                    <a:pt x="53527" y="3278"/>
                  </a:cubicBezTo>
                  <a:cubicBezTo>
                    <a:pt x="53399" y="3250"/>
                    <a:pt x="53285" y="3222"/>
                    <a:pt x="53158" y="3207"/>
                  </a:cubicBezTo>
                  <a:cubicBezTo>
                    <a:pt x="53135" y="3202"/>
                    <a:pt x="53113" y="3200"/>
                    <a:pt x="53091" y="3200"/>
                  </a:cubicBezTo>
                  <a:cubicBezTo>
                    <a:pt x="52934" y="3200"/>
                    <a:pt x="52799" y="3329"/>
                    <a:pt x="52774" y="3491"/>
                  </a:cubicBezTo>
                  <a:lnTo>
                    <a:pt x="52746" y="3491"/>
                  </a:lnTo>
                  <a:cubicBezTo>
                    <a:pt x="52703" y="3378"/>
                    <a:pt x="52618" y="3293"/>
                    <a:pt x="52519" y="3250"/>
                  </a:cubicBezTo>
                  <a:cubicBezTo>
                    <a:pt x="51885" y="2983"/>
                    <a:pt x="51163" y="2858"/>
                    <a:pt x="50436" y="2858"/>
                  </a:cubicBezTo>
                  <a:cubicBezTo>
                    <a:pt x="49925" y="2858"/>
                    <a:pt x="49413" y="2920"/>
                    <a:pt x="48926" y="3037"/>
                  </a:cubicBezTo>
                  <a:cubicBezTo>
                    <a:pt x="48714" y="3037"/>
                    <a:pt x="48515" y="3051"/>
                    <a:pt x="48316" y="3108"/>
                  </a:cubicBezTo>
                  <a:cubicBezTo>
                    <a:pt x="48231" y="3122"/>
                    <a:pt x="48146" y="3179"/>
                    <a:pt x="48103" y="3264"/>
                  </a:cubicBezTo>
                  <a:cubicBezTo>
                    <a:pt x="47638" y="2963"/>
                    <a:pt x="47128" y="2849"/>
                    <a:pt x="46603" y="2849"/>
                  </a:cubicBezTo>
                  <a:cubicBezTo>
                    <a:pt x="45718" y="2849"/>
                    <a:pt x="44791" y="3174"/>
                    <a:pt x="43971" y="3477"/>
                  </a:cubicBezTo>
                  <a:cubicBezTo>
                    <a:pt x="43915" y="3477"/>
                    <a:pt x="43872" y="3491"/>
                    <a:pt x="43829" y="3520"/>
                  </a:cubicBezTo>
                  <a:lnTo>
                    <a:pt x="43205" y="3520"/>
                  </a:lnTo>
                  <a:cubicBezTo>
                    <a:pt x="42776" y="3414"/>
                    <a:pt x="42332" y="3361"/>
                    <a:pt x="41888" y="3361"/>
                  </a:cubicBezTo>
                  <a:cubicBezTo>
                    <a:pt x="41374" y="3361"/>
                    <a:pt x="40859" y="3432"/>
                    <a:pt x="40365" y="3577"/>
                  </a:cubicBezTo>
                  <a:cubicBezTo>
                    <a:pt x="40095" y="3577"/>
                    <a:pt x="39826" y="3577"/>
                    <a:pt x="39556" y="3591"/>
                  </a:cubicBezTo>
                  <a:cubicBezTo>
                    <a:pt x="39258" y="3222"/>
                    <a:pt x="38846" y="3151"/>
                    <a:pt x="38292" y="3151"/>
                  </a:cubicBezTo>
                  <a:cubicBezTo>
                    <a:pt x="38235" y="3150"/>
                    <a:pt x="38178" y="3149"/>
                    <a:pt x="38120" y="3149"/>
                  </a:cubicBezTo>
                  <a:cubicBezTo>
                    <a:pt x="37253" y="3149"/>
                    <a:pt x="36377" y="3251"/>
                    <a:pt x="35538" y="3477"/>
                  </a:cubicBezTo>
                  <a:lnTo>
                    <a:pt x="35012" y="3420"/>
                  </a:lnTo>
                  <a:cubicBezTo>
                    <a:pt x="34721" y="3365"/>
                    <a:pt x="34427" y="3337"/>
                    <a:pt x="34134" y="3337"/>
                  </a:cubicBezTo>
                  <a:cubicBezTo>
                    <a:pt x="33456" y="3337"/>
                    <a:pt x="32783" y="3483"/>
                    <a:pt x="32159" y="3761"/>
                  </a:cubicBezTo>
                  <a:cubicBezTo>
                    <a:pt x="31974" y="3747"/>
                    <a:pt x="31804" y="3733"/>
                    <a:pt x="31605" y="3718"/>
                  </a:cubicBezTo>
                  <a:cubicBezTo>
                    <a:pt x="31562" y="3662"/>
                    <a:pt x="31491" y="3605"/>
                    <a:pt x="31420" y="3577"/>
                  </a:cubicBezTo>
                  <a:cubicBezTo>
                    <a:pt x="30729" y="3365"/>
                    <a:pt x="29986" y="3241"/>
                    <a:pt x="29248" y="3241"/>
                  </a:cubicBezTo>
                  <a:cubicBezTo>
                    <a:pt x="28499" y="3241"/>
                    <a:pt x="27755" y="3369"/>
                    <a:pt x="27076" y="3662"/>
                  </a:cubicBezTo>
                  <a:cubicBezTo>
                    <a:pt x="27019" y="3591"/>
                    <a:pt x="26948" y="3534"/>
                    <a:pt x="26877" y="3506"/>
                  </a:cubicBezTo>
                  <a:cubicBezTo>
                    <a:pt x="26117" y="3241"/>
                    <a:pt x="25198" y="3059"/>
                    <a:pt x="24293" y="3059"/>
                  </a:cubicBezTo>
                  <a:cubicBezTo>
                    <a:pt x="23592" y="3059"/>
                    <a:pt x="22898" y="3168"/>
                    <a:pt x="22291" y="3435"/>
                  </a:cubicBezTo>
                  <a:cubicBezTo>
                    <a:pt x="22234" y="3392"/>
                    <a:pt x="22177" y="3349"/>
                    <a:pt x="22106" y="3335"/>
                  </a:cubicBezTo>
                  <a:cubicBezTo>
                    <a:pt x="21478" y="3169"/>
                    <a:pt x="20765" y="3062"/>
                    <a:pt x="20052" y="3062"/>
                  </a:cubicBezTo>
                  <a:cubicBezTo>
                    <a:pt x="19363" y="3062"/>
                    <a:pt x="18674" y="3162"/>
                    <a:pt x="18060" y="3406"/>
                  </a:cubicBezTo>
                  <a:cubicBezTo>
                    <a:pt x="18017" y="3378"/>
                    <a:pt x="17961" y="3378"/>
                    <a:pt x="17918" y="3378"/>
                  </a:cubicBezTo>
                  <a:cubicBezTo>
                    <a:pt x="17989" y="3179"/>
                    <a:pt x="18003" y="2952"/>
                    <a:pt x="17975" y="2739"/>
                  </a:cubicBezTo>
                  <a:cubicBezTo>
                    <a:pt x="18330" y="1972"/>
                    <a:pt x="18642" y="1177"/>
                    <a:pt x="18940" y="396"/>
                  </a:cubicBezTo>
                  <a:cubicBezTo>
                    <a:pt x="19027" y="161"/>
                    <a:pt x="18809" y="0"/>
                    <a:pt x="186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34"/>
            <p:cNvSpPr/>
            <p:nvPr/>
          </p:nvSpPr>
          <p:spPr>
            <a:xfrm rot="5400000">
              <a:off x="8336725" y="1613400"/>
              <a:ext cx="177975" cy="201925"/>
            </a:xfrm>
            <a:custGeom>
              <a:avLst/>
              <a:gdLst/>
              <a:ahLst/>
              <a:cxnLst/>
              <a:rect l="l" t="t" r="r" b="b"/>
              <a:pathLst>
                <a:path w="7119" h="8077" extrusionOk="0">
                  <a:moveTo>
                    <a:pt x="6707" y="0"/>
                  </a:moveTo>
                  <a:cubicBezTo>
                    <a:pt x="6581" y="0"/>
                    <a:pt x="6460" y="63"/>
                    <a:pt x="6427" y="212"/>
                  </a:cubicBezTo>
                  <a:cubicBezTo>
                    <a:pt x="6129" y="908"/>
                    <a:pt x="5816" y="1618"/>
                    <a:pt x="5547" y="2328"/>
                  </a:cubicBezTo>
                  <a:lnTo>
                    <a:pt x="5504" y="2328"/>
                  </a:lnTo>
                  <a:cubicBezTo>
                    <a:pt x="5468" y="2321"/>
                    <a:pt x="5433" y="2317"/>
                    <a:pt x="5397" y="2317"/>
                  </a:cubicBezTo>
                  <a:cubicBezTo>
                    <a:pt x="5362" y="2317"/>
                    <a:pt x="5326" y="2321"/>
                    <a:pt x="5291" y="2328"/>
                  </a:cubicBezTo>
                  <a:cubicBezTo>
                    <a:pt x="5215" y="2175"/>
                    <a:pt x="5058" y="2068"/>
                    <a:pt x="4812" y="2068"/>
                  </a:cubicBezTo>
                  <a:cubicBezTo>
                    <a:pt x="4783" y="2068"/>
                    <a:pt x="4754" y="2069"/>
                    <a:pt x="4723" y="2072"/>
                  </a:cubicBezTo>
                  <a:cubicBezTo>
                    <a:pt x="4638" y="2030"/>
                    <a:pt x="4553" y="2001"/>
                    <a:pt x="4467" y="1987"/>
                  </a:cubicBezTo>
                  <a:cubicBezTo>
                    <a:pt x="4379" y="1965"/>
                    <a:pt x="4290" y="1954"/>
                    <a:pt x="4203" y="1954"/>
                  </a:cubicBezTo>
                  <a:cubicBezTo>
                    <a:pt x="4010" y="1954"/>
                    <a:pt x="3824" y="2007"/>
                    <a:pt x="3658" y="2115"/>
                  </a:cubicBezTo>
                  <a:cubicBezTo>
                    <a:pt x="3633" y="2111"/>
                    <a:pt x="3608" y="2109"/>
                    <a:pt x="3584" y="2109"/>
                  </a:cubicBezTo>
                  <a:cubicBezTo>
                    <a:pt x="3509" y="2109"/>
                    <a:pt x="3435" y="2125"/>
                    <a:pt x="3360" y="2157"/>
                  </a:cubicBezTo>
                  <a:cubicBezTo>
                    <a:pt x="3332" y="2157"/>
                    <a:pt x="3303" y="2143"/>
                    <a:pt x="3261" y="2143"/>
                  </a:cubicBezTo>
                  <a:cubicBezTo>
                    <a:pt x="3190" y="2143"/>
                    <a:pt x="3104" y="2157"/>
                    <a:pt x="3033" y="2172"/>
                  </a:cubicBezTo>
                  <a:cubicBezTo>
                    <a:pt x="2977" y="2143"/>
                    <a:pt x="2934" y="2143"/>
                    <a:pt x="2877" y="2143"/>
                  </a:cubicBezTo>
                  <a:lnTo>
                    <a:pt x="2849" y="2129"/>
                  </a:lnTo>
                  <a:cubicBezTo>
                    <a:pt x="2745" y="2048"/>
                    <a:pt x="2638" y="2014"/>
                    <a:pt x="2534" y="2014"/>
                  </a:cubicBezTo>
                  <a:cubicBezTo>
                    <a:pt x="2254" y="2014"/>
                    <a:pt x="1988" y="2256"/>
                    <a:pt x="1812" y="2484"/>
                  </a:cubicBezTo>
                  <a:cubicBezTo>
                    <a:pt x="1543" y="2683"/>
                    <a:pt x="1386" y="3009"/>
                    <a:pt x="1372" y="3336"/>
                  </a:cubicBezTo>
                  <a:lnTo>
                    <a:pt x="875" y="4401"/>
                  </a:lnTo>
                  <a:cubicBezTo>
                    <a:pt x="946" y="4386"/>
                    <a:pt x="1003" y="4344"/>
                    <a:pt x="1046" y="4287"/>
                  </a:cubicBezTo>
                  <a:cubicBezTo>
                    <a:pt x="1074" y="4330"/>
                    <a:pt x="1117" y="4372"/>
                    <a:pt x="1174" y="4386"/>
                  </a:cubicBezTo>
                  <a:cubicBezTo>
                    <a:pt x="1174" y="4500"/>
                    <a:pt x="1188" y="4599"/>
                    <a:pt x="1230" y="4713"/>
                  </a:cubicBezTo>
                  <a:cubicBezTo>
                    <a:pt x="1216" y="4741"/>
                    <a:pt x="1216" y="4756"/>
                    <a:pt x="1216" y="4784"/>
                  </a:cubicBezTo>
                  <a:cubicBezTo>
                    <a:pt x="1202" y="4841"/>
                    <a:pt x="1230" y="4898"/>
                    <a:pt x="1273" y="4940"/>
                  </a:cubicBezTo>
                  <a:cubicBezTo>
                    <a:pt x="890" y="5451"/>
                    <a:pt x="535" y="5962"/>
                    <a:pt x="180" y="6502"/>
                  </a:cubicBezTo>
                  <a:cubicBezTo>
                    <a:pt x="1" y="6760"/>
                    <a:pt x="253" y="7019"/>
                    <a:pt x="499" y="7019"/>
                  </a:cubicBezTo>
                  <a:cubicBezTo>
                    <a:pt x="604" y="7019"/>
                    <a:pt x="708" y="6972"/>
                    <a:pt x="776" y="6857"/>
                  </a:cubicBezTo>
                  <a:cubicBezTo>
                    <a:pt x="1088" y="6275"/>
                    <a:pt x="1401" y="5707"/>
                    <a:pt x="1699" y="5125"/>
                  </a:cubicBezTo>
                  <a:lnTo>
                    <a:pt x="1727" y="5125"/>
                  </a:lnTo>
                  <a:cubicBezTo>
                    <a:pt x="1846" y="5221"/>
                    <a:pt x="1991" y="5267"/>
                    <a:pt x="2139" y="5267"/>
                  </a:cubicBezTo>
                  <a:cubicBezTo>
                    <a:pt x="2275" y="5267"/>
                    <a:pt x="2414" y="5228"/>
                    <a:pt x="2537" y="5153"/>
                  </a:cubicBezTo>
                  <a:cubicBezTo>
                    <a:pt x="2598" y="5203"/>
                    <a:pt x="2673" y="5227"/>
                    <a:pt x="2748" y="5227"/>
                  </a:cubicBezTo>
                  <a:cubicBezTo>
                    <a:pt x="2863" y="5227"/>
                    <a:pt x="2979" y="5171"/>
                    <a:pt x="3048" y="5068"/>
                  </a:cubicBezTo>
                  <a:cubicBezTo>
                    <a:pt x="3062" y="5110"/>
                    <a:pt x="3076" y="5139"/>
                    <a:pt x="3090" y="5181"/>
                  </a:cubicBezTo>
                  <a:cubicBezTo>
                    <a:pt x="3162" y="5302"/>
                    <a:pt x="3284" y="5363"/>
                    <a:pt x="3408" y="5363"/>
                  </a:cubicBezTo>
                  <a:cubicBezTo>
                    <a:pt x="3503" y="5363"/>
                    <a:pt x="3598" y="5327"/>
                    <a:pt x="3672" y="5252"/>
                  </a:cubicBezTo>
                  <a:cubicBezTo>
                    <a:pt x="3701" y="5224"/>
                    <a:pt x="3715" y="5196"/>
                    <a:pt x="3743" y="5167"/>
                  </a:cubicBezTo>
                  <a:cubicBezTo>
                    <a:pt x="3772" y="5167"/>
                    <a:pt x="3800" y="5153"/>
                    <a:pt x="3829" y="5139"/>
                  </a:cubicBezTo>
                  <a:cubicBezTo>
                    <a:pt x="3903" y="5196"/>
                    <a:pt x="3989" y="5223"/>
                    <a:pt x="4074" y="5223"/>
                  </a:cubicBezTo>
                  <a:cubicBezTo>
                    <a:pt x="4199" y="5223"/>
                    <a:pt x="4320" y="5164"/>
                    <a:pt x="4396" y="5054"/>
                  </a:cubicBezTo>
                  <a:cubicBezTo>
                    <a:pt x="4439" y="4997"/>
                    <a:pt x="4482" y="4926"/>
                    <a:pt x="4524" y="4841"/>
                  </a:cubicBezTo>
                  <a:lnTo>
                    <a:pt x="4553" y="4912"/>
                  </a:lnTo>
                  <a:cubicBezTo>
                    <a:pt x="4595" y="4997"/>
                    <a:pt x="4652" y="5068"/>
                    <a:pt x="4737" y="5125"/>
                  </a:cubicBezTo>
                  <a:cubicBezTo>
                    <a:pt x="4638" y="6062"/>
                    <a:pt x="4794" y="7027"/>
                    <a:pt x="5163" y="7893"/>
                  </a:cubicBezTo>
                  <a:cubicBezTo>
                    <a:pt x="5216" y="8023"/>
                    <a:pt x="5313" y="8076"/>
                    <a:pt x="5415" y="8076"/>
                  </a:cubicBezTo>
                  <a:cubicBezTo>
                    <a:pt x="5615" y="8076"/>
                    <a:pt x="5835" y="7873"/>
                    <a:pt x="5788" y="7638"/>
                  </a:cubicBezTo>
                  <a:cubicBezTo>
                    <a:pt x="5575" y="6715"/>
                    <a:pt x="5476" y="5792"/>
                    <a:pt x="5476" y="4855"/>
                  </a:cubicBezTo>
                  <a:cubicBezTo>
                    <a:pt x="5561" y="4812"/>
                    <a:pt x="5618" y="4741"/>
                    <a:pt x="5660" y="4656"/>
                  </a:cubicBezTo>
                  <a:cubicBezTo>
                    <a:pt x="5717" y="4514"/>
                    <a:pt x="5745" y="4386"/>
                    <a:pt x="5788" y="4259"/>
                  </a:cubicBezTo>
                  <a:lnTo>
                    <a:pt x="5873" y="4259"/>
                  </a:lnTo>
                  <a:cubicBezTo>
                    <a:pt x="5873" y="4287"/>
                    <a:pt x="5873" y="4330"/>
                    <a:pt x="5901" y="4344"/>
                  </a:cubicBezTo>
                  <a:lnTo>
                    <a:pt x="6157" y="3393"/>
                  </a:lnTo>
                  <a:cubicBezTo>
                    <a:pt x="6127" y="3383"/>
                    <a:pt x="6090" y="3372"/>
                    <a:pt x="6055" y="3372"/>
                  </a:cubicBezTo>
                  <a:cubicBezTo>
                    <a:pt x="6041" y="3372"/>
                    <a:pt x="6028" y="3374"/>
                    <a:pt x="6015" y="3378"/>
                  </a:cubicBezTo>
                  <a:cubicBezTo>
                    <a:pt x="6086" y="3165"/>
                    <a:pt x="6100" y="2952"/>
                    <a:pt x="6072" y="2739"/>
                  </a:cubicBezTo>
                  <a:cubicBezTo>
                    <a:pt x="6413" y="1959"/>
                    <a:pt x="6725" y="1163"/>
                    <a:pt x="7023" y="383"/>
                  </a:cubicBezTo>
                  <a:cubicBezTo>
                    <a:pt x="7119" y="157"/>
                    <a:pt x="6906" y="0"/>
                    <a:pt x="67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34"/>
            <p:cNvSpPr/>
            <p:nvPr/>
          </p:nvSpPr>
          <p:spPr>
            <a:xfrm rot="5400000">
              <a:off x="8336750" y="2375650"/>
              <a:ext cx="177825" cy="202025"/>
            </a:xfrm>
            <a:custGeom>
              <a:avLst/>
              <a:gdLst/>
              <a:ahLst/>
              <a:cxnLst/>
              <a:rect l="l" t="t" r="r" b="b"/>
              <a:pathLst>
                <a:path w="7113" h="8081" extrusionOk="0">
                  <a:moveTo>
                    <a:pt x="6696" y="0"/>
                  </a:moveTo>
                  <a:cubicBezTo>
                    <a:pt x="6569" y="0"/>
                    <a:pt x="6448" y="63"/>
                    <a:pt x="6415" y="212"/>
                  </a:cubicBezTo>
                  <a:cubicBezTo>
                    <a:pt x="6117" y="908"/>
                    <a:pt x="5805" y="1618"/>
                    <a:pt x="5535" y="2328"/>
                  </a:cubicBezTo>
                  <a:lnTo>
                    <a:pt x="5492" y="2328"/>
                  </a:lnTo>
                  <a:cubicBezTo>
                    <a:pt x="5457" y="2321"/>
                    <a:pt x="5421" y="2317"/>
                    <a:pt x="5386" y="2317"/>
                  </a:cubicBezTo>
                  <a:cubicBezTo>
                    <a:pt x="5350" y="2317"/>
                    <a:pt x="5315" y="2321"/>
                    <a:pt x="5279" y="2328"/>
                  </a:cubicBezTo>
                  <a:cubicBezTo>
                    <a:pt x="5203" y="2175"/>
                    <a:pt x="5046" y="2068"/>
                    <a:pt x="4800" y="2068"/>
                  </a:cubicBezTo>
                  <a:cubicBezTo>
                    <a:pt x="4772" y="2068"/>
                    <a:pt x="4742" y="2069"/>
                    <a:pt x="4711" y="2072"/>
                  </a:cubicBezTo>
                  <a:cubicBezTo>
                    <a:pt x="4555" y="2001"/>
                    <a:pt x="4387" y="1965"/>
                    <a:pt x="4221" y="1965"/>
                  </a:cubicBezTo>
                  <a:cubicBezTo>
                    <a:pt x="4024" y="1965"/>
                    <a:pt x="3830" y="2015"/>
                    <a:pt x="3661" y="2115"/>
                  </a:cubicBezTo>
                  <a:cubicBezTo>
                    <a:pt x="3632" y="2111"/>
                    <a:pt x="3605" y="2109"/>
                    <a:pt x="3578" y="2109"/>
                  </a:cubicBezTo>
                  <a:cubicBezTo>
                    <a:pt x="3497" y="2109"/>
                    <a:pt x="3423" y="2125"/>
                    <a:pt x="3348" y="2157"/>
                  </a:cubicBezTo>
                  <a:cubicBezTo>
                    <a:pt x="3320" y="2157"/>
                    <a:pt x="3291" y="2143"/>
                    <a:pt x="3249" y="2143"/>
                  </a:cubicBezTo>
                  <a:cubicBezTo>
                    <a:pt x="3178" y="2143"/>
                    <a:pt x="3093" y="2157"/>
                    <a:pt x="3022" y="2172"/>
                  </a:cubicBezTo>
                  <a:cubicBezTo>
                    <a:pt x="2979" y="2143"/>
                    <a:pt x="2922" y="2143"/>
                    <a:pt x="2866" y="2143"/>
                  </a:cubicBezTo>
                  <a:lnTo>
                    <a:pt x="2837" y="2129"/>
                  </a:lnTo>
                  <a:cubicBezTo>
                    <a:pt x="2733" y="2048"/>
                    <a:pt x="2627" y="2014"/>
                    <a:pt x="2522" y="2014"/>
                  </a:cubicBezTo>
                  <a:cubicBezTo>
                    <a:pt x="2242" y="2014"/>
                    <a:pt x="1976" y="2256"/>
                    <a:pt x="1801" y="2484"/>
                  </a:cubicBezTo>
                  <a:cubicBezTo>
                    <a:pt x="1531" y="2683"/>
                    <a:pt x="1375" y="2995"/>
                    <a:pt x="1361" y="3336"/>
                  </a:cubicBezTo>
                  <a:lnTo>
                    <a:pt x="878" y="4415"/>
                  </a:lnTo>
                  <a:cubicBezTo>
                    <a:pt x="935" y="4386"/>
                    <a:pt x="991" y="4344"/>
                    <a:pt x="1034" y="4287"/>
                  </a:cubicBezTo>
                  <a:cubicBezTo>
                    <a:pt x="1062" y="4344"/>
                    <a:pt x="1119" y="4372"/>
                    <a:pt x="1162" y="4386"/>
                  </a:cubicBezTo>
                  <a:cubicBezTo>
                    <a:pt x="1162" y="4500"/>
                    <a:pt x="1176" y="4614"/>
                    <a:pt x="1219" y="4713"/>
                  </a:cubicBezTo>
                  <a:cubicBezTo>
                    <a:pt x="1219" y="4741"/>
                    <a:pt x="1204" y="4770"/>
                    <a:pt x="1204" y="4798"/>
                  </a:cubicBezTo>
                  <a:cubicBezTo>
                    <a:pt x="1190" y="4855"/>
                    <a:pt x="1219" y="4912"/>
                    <a:pt x="1261" y="4954"/>
                  </a:cubicBezTo>
                  <a:cubicBezTo>
                    <a:pt x="892" y="5465"/>
                    <a:pt x="523" y="5977"/>
                    <a:pt x="168" y="6502"/>
                  </a:cubicBezTo>
                  <a:cubicBezTo>
                    <a:pt x="0" y="6768"/>
                    <a:pt x="244" y="7028"/>
                    <a:pt x="485" y="7028"/>
                  </a:cubicBezTo>
                  <a:cubicBezTo>
                    <a:pt x="590" y="7028"/>
                    <a:pt x="695" y="6978"/>
                    <a:pt x="764" y="6857"/>
                  </a:cubicBezTo>
                  <a:cubicBezTo>
                    <a:pt x="1077" y="6289"/>
                    <a:pt x="1389" y="5707"/>
                    <a:pt x="1687" y="5125"/>
                  </a:cubicBezTo>
                  <a:lnTo>
                    <a:pt x="1715" y="5125"/>
                  </a:lnTo>
                  <a:cubicBezTo>
                    <a:pt x="1836" y="5223"/>
                    <a:pt x="1984" y="5272"/>
                    <a:pt x="2135" y="5272"/>
                  </a:cubicBezTo>
                  <a:cubicBezTo>
                    <a:pt x="2269" y="5272"/>
                    <a:pt x="2405" y="5233"/>
                    <a:pt x="2525" y="5153"/>
                  </a:cubicBezTo>
                  <a:cubicBezTo>
                    <a:pt x="2588" y="5204"/>
                    <a:pt x="2664" y="5228"/>
                    <a:pt x="2741" y="5228"/>
                  </a:cubicBezTo>
                  <a:cubicBezTo>
                    <a:pt x="2854" y="5228"/>
                    <a:pt x="2968" y="5176"/>
                    <a:pt x="3036" y="5082"/>
                  </a:cubicBezTo>
                  <a:cubicBezTo>
                    <a:pt x="3050" y="5110"/>
                    <a:pt x="3064" y="5153"/>
                    <a:pt x="3078" y="5181"/>
                  </a:cubicBezTo>
                  <a:cubicBezTo>
                    <a:pt x="3153" y="5306"/>
                    <a:pt x="3280" y="5372"/>
                    <a:pt x="3407" y="5372"/>
                  </a:cubicBezTo>
                  <a:cubicBezTo>
                    <a:pt x="3499" y="5372"/>
                    <a:pt x="3589" y="5338"/>
                    <a:pt x="3661" y="5267"/>
                  </a:cubicBezTo>
                  <a:cubicBezTo>
                    <a:pt x="3689" y="5238"/>
                    <a:pt x="3703" y="5210"/>
                    <a:pt x="3732" y="5181"/>
                  </a:cubicBezTo>
                  <a:cubicBezTo>
                    <a:pt x="3760" y="5167"/>
                    <a:pt x="3788" y="5167"/>
                    <a:pt x="3817" y="5153"/>
                  </a:cubicBezTo>
                  <a:cubicBezTo>
                    <a:pt x="3890" y="5209"/>
                    <a:pt x="3974" y="5237"/>
                    <a:pt x="4058" y="5237"/>
                  </a:cubicBezTo>
                  <a:cubicBezTo>
                    <a:pt x="4184" y="5237"/>
                    <a:pt x="4308" y="5174"/>
                    <a:pt x="4385" y="5054"/>
                  </a:cubicBezTo>
                  <a:cubicBezTo>
                    <a:pt x="4427" y="4997"/>
                    <a:pt x="4470" y="4926"/>
                    <a:pt x="4527" y="4841"/>
                  </a:cubicBezTo>
                  <a:lnTo>
                    <a:pt x="4541" y="4926"/>
                  </a:lnTo>
                  <a:cubicBezTo>
                    <a:pt x="4583" y="5011"/>
                    <a:pt x="4640" y="5082"/>
                    <a:pt x="4725" y="5125"/>
                  </a:cubicBezTo>
                  <a:cubicBezTo>
                    <a:pt x="4640" y="6076"/>
                    <a:pt x="4782" y="7027"/>
                    <a:pt x="5151" y="7907"/>
                  </a:cubicBezTo>
                  <a:cubicBezTo>
                    <a:pt x="5203" y="8030"/>
                    <a:pt x="5297" y="8081"/>
                    <a:pt x="5397" y="8081"/>
                  </a:cubicBezTo>
                  <a:cubicBezTo>
                    <a:pt x="5598" y="8081"/>
                    <a:pt x="5824" y="7875"/>
                    <a:pt x="5776" y="7638"/>
                  </a:cubicBezTo>
                  <a:cubicBezTo>
                    <a:pt x="5563" y="6729"/>
                    <a:pt x="5464" y="5792"/>
                    <a:pt x="5464" y="4855"/>
                  </a:cubicBezTo>
                  <a:cubicBezTo>
                    <a:pt x="5549" y="4812"/>
                    <a:pt x="5620" y="4741"/>
                    <a:pt x="5648" y="4656"/>
                  </a:cubicBezTo>
                  <a:cubicBezTo>
                    <a:pt x="5705" y="4528"/>
                    <a:pt x="5748" y="4401"/>
                    <a:pt x="5776" y="4273"/>
                  </a:cubicBezTo>
                  <a:lnTo>
                    <a:pt x="5861" y="4273"/>
                  </a:lnTo>
                  <a:cubicBezTo>
                    <a:pt x="5861" y="4301"/>
                    <a:pt x="5875" y="4330"/>
                    <a:pt x="5890" y="4358"/>
                  </a:cubicBezTo>
                  <a:lnTo>
                    <a:pt x="6145" y="3393"/>
                  </a:lnTo>
                  <a:cubicBezTo>
                    <a:pt x="6115" y="3383"/>
                    <a:pt x="6085" y="3372"/>
                    <a:pt x="6050" y="3372"/>
                  </a:cubicBezTo>
                  <a:cubicBezTo>
                    <a:pt x="6035" y="3372"/>
                    <a:pt x="6020" y="3374"/>
                    <a:pt x="6003" y="3378"/>
                  </a:cubicBezTo>
                  <a:cubicBezTo>
                    <a:pt x="6074" y="3165"/>
                    <a:pt x="6103" y="2952"/>
                    <a:pt x="6060" y="2739"/>
                  </a:cubicBezTo>
                  <a:cubicBezTo>
                    <a:pt x="6415" y="1959"/>
                    <a:pt x="6727" y="1163"/>
                    <a:pt x="7026" y="383"/>
                  </a:cubicBezTo>
                  <a:cubicBezTo>
                    <a:pt x="7112" y="157"/>
                    <a:pt x="6897" y="0"/>
                    <a:pt x="66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65" name="Google Shape;565;p34"/>
          <p:cNvGrpSpPr/>
          <p:nvPr/>
        </p:nvGrpSpPr>
        <p:grpSpPr>
          <a:xfrm rot="5400000">
            <a:off x="6308142" y="2482884"/>
            <a:ext cx="2177231" cy="2160102"/>
            <a:chOff x="6204850" y="500525"/>
            <a:chExt cx="2322875" cy="2304600"/>
          </a:xfrm>
        </p:grpSpPr>
        <p:sp>
          <p:nvSpPr>
            <p:cNvPr id="566" name="Google Shape;566;p34"/>
            <p:cNvSpPr/>
            <p:nvPr/>
          </p:nvSpPr>
          <p:spPr>
            <a:xfrm>
              <a:off x="6204850" y="500525"/>
              <a:ext cx="2221300" cy="203150"/>
            </a:xfrm>
            <a:custGeom>
              <a:avLst/>
              <a:gdLst/>
              <a:ahLst/>
              <a:cxnLst/>
              <a:rect l="l" t="t" r="r" b="b"/>
              <a:pathLst>
                <a:path w="88852" h="8126" extrusionOk="0">
                  <a:moveTo>
                    <a:pt x="18608" y="0"/>
                  </a:moveTo>
                  <a:cubicBezTo>
                    <a:pt x="18482" y="0"/>
                    <a:pt x="18363" y="64"/>
                    <a:pt x="18330" y="212"/>
                  </a:cubicBezTo>
                  <a:cubicBezTo>
                    <a:pt x="18032" y="907"/>
                    <a:pt x="17719" y="1617"/>
                    <a:pt x="17449" y="2327"/>
                  </a:cubicBezTo>
                  <a:lnTo>
                    <a:pt x="17194" y="2327"/>
                  </a:lnTo>
                  <a:cubicBezTo>
                    <a:pt x="17118" y="2176"/>
                    <a:pt x="16965" y="2081"/>
                    <a:pt x="16723" y="2081"/>
                  </a:cubicBezTo>
                  <a:cubicBezTo>
                    <a:pt x="16692" y="2081"/>
                    <a:pt x="16660" y="2082"/>
                    <a:pt x="16626" y="2086"/>
                  </a:cubicBezTo>
                  <a:cubicBezTo>
                    <a:pt x="16469" y="2007"/>
                    <a:pt x="16299" y="1968"/>
                    <a:pt x="16130" y="1968"/>
                  </a:cubicBezTo>
                  <a:cubicBezTo>
                    <a:pt x="15933" y="1968"/>
                    <a:pt x="15737" y="2021"/>
                    <a:pt x="15561" y="2128"/>
                  </a:cubicBezTo>
                  <a:cubicBezTo>
                    <a:pt x="15534" y="2125"/>
                    <a:pt x="15508" y="2123"/>
                    <a:pt x="15481" y="2123"/>
                  </a:cubicBezTo>
                  <a:cubicBezTo>
                    <a:pt x="15408" y="2123"/>
                    <a:pt x="15336" y="2136"/>
                    <a:pt x="15263" y="2157"/>
                  </a:cubicBezTo>
                  <a:lnTo>
                    <a:pt x="15164" y="2157"/>
                  </a:lnTo>
                  <a:cubicBezTo>
                    <a:pt x="15143" y="2153"/>
                    <a:pt x="15121" y="2151"/>
                    <a:pt x="15098" y="2151"/>
                  </a:cubicBezTo>
                  <a:cubicBezTo>
                    <a:pt x="15044" y="2151"/>
                    <a:pt x="14987" y="2161"/>
                    <a:pt x="14936" y="2171"/>
                  </a:cubicBezTo>
                  <a:cubicBezTo>
                    <a:pt x="14880" y="2157"/>
                    <a:pt x="14837" y="2143"/>
                    <a:pt x="14780" y="2143"/>
                  </a:cubicBezTo>
                  <a:cubicBezTo>
                    <a:pt x="14766" y="2143"/>
                    <a:pt x="14766" y="2128"/>
                    <a:pt x="14752" y="2128"/>
                  </a:cubicBezTo>
                  <a:cubicBezTo>
                    <a:pt x="14650" y="2053"/>
                    <a:pt x="14547" y="2022"/>
                    <a:pt x="14445" y="2022"/>
                  </a:cubicBezTo>
                  <a:cubicBezTo>
                    <a:pt x="14162" y="2022"/>
                    <a:pt x="13893" y="2264"/>
                    <a:pt x="13715" y="2483"/>
                  </a:cubicBezTo>
                  <a:cubicBezTo>
                    <a:pt x="13446" y="2696"/>
                    <a:pt x="13289" y="3009"/>
                    <a:pt x="13275" y="3349"/>
                  </a:cubicBezTo>
                  <a:cubicBezTo>
                    <a:pt x="13261" y="3406"/>
                    <a:pt x="13233" y="3463"/>
                    <a:pt x="13218" y="3520"/>
                  </a:cubicBezTo>
                  <a:cubicBezTo>
                    <a:pt x="13147" y="3548"/>
                    <a:pt x="13076" y="3591"/>
                    <a:pt x="13020" y="3619"/>
                  </a:cubicBezTo>
                  <a:lnTo>
                    <a:pt x="12920" y="3619"/>
                  </a:lnTo>
                  <a:cubicBezTo>
                    <a:pt x="12906" y="3491"/>
                    <a:pt x="12807" y="3392"/>
                    <a:pt x="12679" y="3378"/>
                  </a:cubicBezTo>
                  <a:cubicBezTo>
                    <a:pt x="12182" y="3314"/>
                    <a:pt x="11655" y="3274"/>
                    <a:pt x="11122" y="3274"/>
                  </a:cubicBezTo>
                  <a:cubicBezTo>
                    <a:pt x="10239" y="3274"/>
                    <a:pt x="9339" y="3384"/>
                    <a:pt x="8533" y="3676"/>
                  </a:cubicBezTo>
                  <a:lnTo>
                    <a:pt x="8448" y="3676"/>
                  </a:lnTo>
                  <a:cubicBezTo>
                    <a:pt x="8434" y="3562"/>
                    <a:pt x="8363" y="3463"/>
                    <a:pt x="8249" y="3435"/>
                  </a:cubicBezTo>
                  <a:cubicBezTo>
                    <a:pt x="7698" y="3284"/>
                    <a:pt x="7089" y="3215"/>
                    <a:pt x="6466" y="3215"/>
                  </a:cubicBezTo>
                  <a:cubicBezTo>
                    <a:pt x="5500" y="3215"/>
                    <a:pt x="4504" y="3382"/>
                    <a:pt x="3649" y="3676"/>
                  </a:cubicBezTo>
                  <a:lnTo>
                    <a:pt x="3237" y="3676"/>
                  </a:lnTo>
                  <a:cubicBezTo>
                    <a:pt x="3195" y="3633"/>
                    <a:pt x="3138" y="3591"/>
                    <a:pt x="3067" y="3577"/>
                  </a:cubicBezTo>
                  <a:cubicBezTo>
                    <a:pt x="2073" y="3278"/>
                    <a:pt x="1036" y="3136"/>
                    <a:pt x="0" y="3136"/>
                  </a:cubicBezTo>
                  <a:lnTo>
                    <a:pt x="0" y="4443"/>
                  </a:lnTo>
                  <a:cubicBezTo>
                    <a:pt x="433" y="4549"/>
                    <a:pt x="897" y="4612"/>
                    <a:pt x="1340" y="4612"/>
                  </a:cubicBezTo>
                  <a:cubicBezTo>
                    <a:pt x="1841" y="4612"/>
                    <a:pt x="2314" y="4532"/>
                    <a:pt x="2683" y="4343"/>
                  </a:cubicBezTo>
                  <a:cubicBezTo>
                    <a:pt x="3166" y="4386"/>
                    <a:pt x="3649" y="4400"/>
                    <a:pt x="4146" y="4428"/>
                  </a:cubicBezTo>
                  <a:cubicBezTo>
                    <a:pt x="4820" y="4622"/>
                    <a:pt x="5663" y="4752"/>
                    <a:pt x="6500" y="4752"/>
                  </a:cubicBezTo>
                  <a:cubicBezTo>
                    <a:pt x="7196" y="4752"/>
                    <a:pt x="7889" y="4662"/>
                    <a:pt x="8476" y="4443"/>
                  </a:cubicBezTo>
                  <a:cubicBezTo>
                    <a:pt x="8718" y="4443"/>
                    <a:pt x="8959" y="4428"/>
                    <a:pt x="9200" y="4414"/>
                  </a:cubicBezTo>
                  <a:cubicBezTo>
                    <a:pt x="9215" y="4471"/>
                    <a:pt x="9243" y="4499"/>
                    <a:pt x="9286" y="4514"/>
                  </a:cubicBezTo>
                  <a:cubicBezTo>
                    <a:pt x="9764" y="4698"/>
                    <a:pt x="10276" y="4773"/>
                    <a:pt x="10794" y="4773"/>
                  </a:cubicBezTo>
                  <a:cubicBezTo>
                    <a:pt x="11474" y="4773"/>
                    <a:pt x="12163" y="4642"/>
                    <a:pt x="12792" y="4457"/>
                  </a:cubicBezTo>
                  <a:cubicBezTo>
                    <a:pt x="12849" y="4443"/>
                    <a:pt x="12906" y="4400"/>
                    <a:pt x="12949" y="4343"/>
                  </a:cubicBezTo>
                  <a:cubicBezTo>
                    <a:pt x="12977" y="4386"/>
                    <a:pt x="13020" y="4414"/>
                    <a:pt x="13076" y="4428"/>
                  </a:cubicBezTo>
                  <a:cubicBezTo>
                    <a:pt x="13076" y="4542"/>
                    <a:pt x="13091" y="4656"/>
                    <a:pt x="13133" y="4755"/>
                  </a:cubicBezTo>
                  <a:cubicBezTo>
                    <a:pt x="13133" y="4783"/>
                    <a:pt x="13133" y="4812"/>
                    <a:pt x="13119" y="4840"/>
                  </a:cubicBezTo>
                  <a:cubicBezTo>
                    <a:pt x="13105" y="4897"/>
                    <a:pt x="13133" y="4954"/>
                    <a:pt x="13176" y="4996"/>
                  </a:cubicBezTo>
                  <a:cubicBezTo>
                    <a:pt x="12792" y="5507"/>
                    <a:pt x="12437" y="6033"/>
                    <a:pt x="12083" y="6558"/>
                  </a:cubicBezTo>
                  <a:cubicBezTo>
                    <a:pt x="11912" y="6809"/>
                    <a:pt x="12166" y="7066"/>
                    <a:pt x="12410" y="7066"/>
                  </a:cubicBezTo>
                  <a:cubicBezTo>
                    <a:pt x="12512" y="7066"/>
                    <a:pt x="12612" y="7022"/>
                    <a:pt x="12679" y="6913"/>
                  </a:cubicBezTo>
                  <a:cubicBezTo>
                    <a:pt x="12991" y="6331"/>
                    <a:pt x="13304" y="5749"/>
                    <a:pt x="13602" y="5167"/>
                  </a:cubicBezTo>
                  <a:lnTo>
                    <a:pt x="13630" y="5167"/>
                  </a:lnTo>
                  <a:cubicBezTo>
                    <a:pt x="13753" y="5267"/>
                    <a:pt x="13905" y="5317"/>
                    <a:pt x="14060" y="5317"/>
                  </a:cubicBezTo>
                  <a:cubicBezTo>
                    <a:pt x="14190" y="5317"/>
                    <a:pt x="14322" y="5281"/>
                    <a:pt x="14439" y="5209"/>
                  </a:cubicBezTo>
                  <a:cubicBezTo>
                    <a:pt x="14499" y="5253"/>
                    <a:pt x="14570" y="5273"/>
                    <a:pt x="14641" y="5273"/>
                  </a:cubicBezTo>
                  <a:cubicBezTo>
                    <a:pt x="14755" y="5273"/>
                    <a:pt x="14872" y="5220"/>
                    <a:pt x="14951" y="5124"/>
                  </a:cubicBezTo>
                  <a:cubicBezTo>
                    <a:pt x="14965" y="5152"/>
                    <a:pt x="14979" y="5195"/>
                    <a:pt x="14993" y="5223"/>
                  </a:cubicBezTo>
                  <a:cubicBezTo>
                    <a:pt x="15068" y="5348"/>
                    <a:pt x="15195" y="5414"/>
                    <a:pt x="15322" y="5414"/>
                  </a:cubicBezTo>
                  <a:cubicBezTo>
                    <a:pt x="15413" y="5414"/>
                    <a:pt x="15504" y="5380"/>
                    <a:pt x="15575" y="5309"/>
                  </a:cubicBezTo>
                  <a:cubicBezTo>
                    <a:pt x="15604" y="5280"/>
                    <a:pt x="15618" y="5252"/>
                    <a:pt x="15646" y="5223"/>
                  </a:cubicBezTo>
                  <a:cubicBezTo>
                    <a:pt x="15675" y="5223"/>
                    <a:pt x="15703" y="5209"/>
                    <a:pt x="15731" y="5195"/>
                  </a:cubicBezTo>
                  <a:cubicBezTo>
                    <a:pt x="15806" y="5252"/>
                    <a:pt x="15892" y="5280"/>
                    <a:pt x="15976" y="5280"/>
                  </a:cubicBezTo>
                  <a:cubicBezTo>
                    <a:pt x="16101" y="5280"/>
                    <a:pt x="16223" y="5220"/>
                    <a:pt x="16299" y="5110"/>
                  </a:cubicBezTo>
                  <a:cubicBezTo>
                    <a:pt x="16342" y="5039"/>
                    <a:pt x="16385" y="4968"/>
                    <a:pt x="16441" y="4897"/>
                  </a:cubicBezTo>
                  <a:cubicBezTo>
                    <a:pt x="16441" y="4911"/>
                    <a:pt x="16456" y="4940"/>
                    <a:pt x="16456" y="4968"/>
                  </a:cubicBezTo>
                  <a:cubicBezTo>
                    <a:pt x="16498" y="5053"/>
                    <a:pt x="16555" y="5124"/>
                    <a:pt x="16640" y="5167"/>
                  </a:cubicBezTo>
                  <a:cubicBezTo>
                    <a:pt x="16541" y="6118"/>
                    <a:pt x="16697" y="7069"/>
                    <a:pt x="17066" y="7949"/>
                  </a:cubicBezTo>
                  <a:cubicBezTo>
                    <a:pt x="17119" y="8074"/>
                    <a:pt x="17215" y="8126"/>
                    <a:pt x="17316" y="8126"/>
                  </a:cubicBezTo>
                  <a:cubicBezTo>
                    <a:pt x="17516" y="8126"/>
                    <a:pt x="17738" y="7925"/>
                    <a:pt x="17691" y="7680"/>
                  </a:cubicBezTo>
                  <a:cubicBezTo>
                    <a:pt x="17478" y="6771"/>
                    <a:pt x="17378" y="5834"/>
                    <a:pt x="17378" y="4911"/>
                  </a:cubicBezTo>
                  <a:cubicBezTo>
                    <a:pt x="17464" y="4869"/>
                    <a:pt x="17535" y="4783"/>
                    <a:pt x="17577" y="4698"/>
                  </a:cubicBezTo>
                  <a:cubicBezTo>
                    <a:pt x="17620" y="4570"/>
                    <a:pt x="17662" y="4428"/>
                    <a:pt x="17705" y="4301"/>
                  </a:cubicBezTo>
                  <a:cubicBezTo>
                    <a:pt x="17719" y="4308"/>
                    <a:pt x="17730" y="4311"/>
                    <a:pt x="17740" y="4311"/>
                  </a:cubicBezTo>
                  <a:cubicBezTo>
                    <a:pt x="17751" y="4311"/>
                    <a:pt x="17762" y="4308"/>
                    <a:pt x="17776" y="4301"/>
                  </a:cubicBezTo>
                  <a:cubicBezTo>
                    <a:pt x="17776" y="4343"/>
                    <a:pt x="17790" y="4372"/>
                    <a:pt x="17819" y="4400"/>
                  </a:cubicBezTo>
                  <a:cubicBezTo>
                    <a:pt x="18196" y="4737"/>
                    <a:pt x="18760" y="4804"/>
                    <a:pt x="19303" y="4804"/>
                  </a:cubicBezTo>
                  <a:cubicBezTo>
                    <a:pt x="19537" y="4804"/>
                    <a:pt x="19767" y="4792"/>
                    <a:pt x="19977" y="4783"/>
                  </a:cubicBezTo>
                  <a:cubicBezTo>
                    <a:pt x="20871" y="4755"/>
                    <a:pt x="21766" y="4627"/>
                    <a:pt x="22632" y="4386"/>
                  </a:cubicBezTo>
                  <a:cubicBezTo>
                    <a:pt x="22674" y="4428"/>
                    <a:pt x="22731" y="4457"/>
                    <a:pt x="22788" y="4471"/>
                  </a:cubicBezTo>
                  <a:cubicBezTo>
                    <a:pt x="23305" y="4564"/>
                    <a:pt x="23831" y="4610"/>
                    <a:pt x="24357" y="4610"/>
                  </a:cubicBezTo>
                  <a:cubicBezTo>
                    <a:pt x="24959" y="4610"/>
                    <a:pt x="25562" y="4550"/>
                    <a:pt x="26153" y="4428"/>
                  </a:cubicBezTo>
                  <a:cubicBezTo>
                    <a:pt x="26174" y="4491"/>
                    <a:pt x="26225" y="4530"/>
                    <a:pt x="26284" y="4530"/>
                  </a:cubicBezTo>
                  <a:cubicBezTo>
                    <a:pt x="26306" y="4530"/>
                    <a:pt x="26329" y="4525"/>
                    <a:pt x="26352" y="4514"/>
                  </a:cubicBezTo>
                  <a:cubicBezTo>
                    <a:pt x="26522" y="4471"/>
                    <a:pt x="26678" y="4414"/>
                    <a:pt x="26849" y="4372"/>
                  </a:cubicBezTo>
                  <a:cubicBezTo>
                    <a:pt x="27401" y="4626"/>
                    <a:pt x="28059" y="4723"/>
                    <a:pt x="28734" y="4723"/>
                  </a:cubicBezTo>
                  <a:cubicBezTo>
                    <a:pt x="29568" y="4723"/>
                    <a:pt x="30429" y="4574"/>
                    <a:pt x="31151" y="4386"/>
                  </a:cubicBezTo>
                  <a:lnTo>
                    <a:pt x="31420" y="4372"/>
                  </a:lnTo>
                  <a:cubicBezTo>
                    <a:pt x="31820" y="4577"/>
                    <a:pt x="32282" y="4661"/>
                    <a:pt x="32759" y="4661"/>
                  </a:cubicBezTo>
                  <a:cubicBezTo>
                    <a:pt x="33469" y="4661"/>
                    <a:pt x="34214" y="4476"/>
                    <a:pt x="34842" y="4230"/>
                  </a:cubicBezTo>
                  <a:lnTo>
                    <a:pt x="35282" y="4215"/>
                  </a:lnTo>
                  <a:cubicBezTo>
                    <a:pt x="36267" y="4355"/>
                    <a:pt x="37259" y="4421"/>
                    <a:pt x="38254" y="4421"/>
                  </a:cubicBezTo>
                  <a:cubicBezTo>
                    <a:pt x="38579" y="4421"/>
                    <a:pt x="38904" y="4414"/>
                    <a:pt x="39229" y="4400"/>
                  </a:cubicBezTo>
                  <a:cubicBezTo>
                    <a:pt x="39251" y="4444"/>
                    <a:pt x="39300" y="4480"/>
                    <a:pt x="39353" y="4480"/>
                  </a:cubicBezTo>
                  <a:cubicBezTo>
                    <a:pt x="39368" y="4480"/>
                    <a:pt x="39384" y="4477"/>
                    <a:pt x="39400" y="4471"/>
                  </a:cubicBezTo>
                  <a:cubicBezTo>
                    <a:pt x="39499" y="4443"/>
                    <a:pt x="39598" y="4414"/>
                    <a:pt x="39698" y="4386"/>
                  </a:cubicBezTo>
                  <a:cubicBezTo>
                    <a:pt x="40413" y="4510"/>
                    <a:pt x="41146" y="4626"/>
                    <a:pt x="41870" y="4626"/>
                  </a:cubicBezTo>
                  <a:cubicBezTo>
                    <a:pt x="42468" y="4626"/>
                    <a:pt x="43059" y="4547"/>
                    <a:pt x="43631" y="4329"/>
                  </a:cubicBezTo>
                  <a:cubicBezTo>
                    <a:pt x="43702" y="4301"/>
                    <a:pt x="43758" y="4258"/>
                    <a:pt x="43801" y="4187"/>
                  </a:cubicBezTo>
                  <a:cubicBezTo>
                    <a:pt x="43829" y="4201"/>
                    <a:pt x="43858" y="4215"/>
                    <a:pt x="43886" y="4215"/>
                  </a:cubicBezTo>
                  <a:cubicBezTo>
                    <a:pt x="44383" y="4324"/>
                    <a:pt x="44888" y="4377"/>
                    <a:pt x="45390" y="4377"/>
                  </a:cubicBezTo>
                  <a:cubicBezTo>
                    <a:pt x="46136" y="4377"/>
                    <a:pt x="46879" y="4260"/>
                    <a:pt x="47592" y="4031"/>
                  </a:cubicBezTo>
                  <a:lnTo>
                    <a:pt x="48799" y="4045"/>
                  </a:lnTo>
                  <a:lnTo>
                    <a:pt x="49168" y="4045"/>
                  </a:lnTo>
                  <a:cubicBezTo>
                    <a:pt x="49652" y="4132"/>
                    <a:pt x="50141" y="4180"/>
                    <a:pt x="50631" y="4180"/>
                  </a:cubicBezTo>
                  <a:cubicBezTo>
                    <a:pt x="51018" y="4180"/>
                    <a:pt x="51406" y="4150"/>
                    <a:pt x="51794" y="4088"/>
                  </a:cubicBezTo>
                  <a:lnTo>
                    <a:pt x="51922" y="4088"/>
                  </a:lnTo>
                  <a:cubicBezTo>
                    <a:pt x="52590" y="4116"/>
                    <a:pt x="53228" y="4187"/>
                    <a:pt x="53839" y="4244"/>
                  </a:cubicBezTo>
                  <a:cubicBezTo>
                    <a:pt x="54112" y="4302"/>
                    <a:pt x="54390" y="4331"/>
                    <a:pt x="54668" y="4331"/>
                  </a:cubicBezTo>
                  <a:cubicBezTo>
                    <a:pt x="54866" y="4331"/>
                    <a:pt x="55064" y="4316"/>
                    <a:pt x="55259" y="4286"/>
                  </a:cubicBezTo>
                  <a:cubicBezTo>
                    <a:pt x="55614" y="4258"/>
                    <a:pt x="55955" y="4215"/>
                    <a:pt x="56295" y="4130"/>
                  </a:cubicBezTo>
                  <a:cubicBezTo>
                    <a:pt x="56693" y="4045"/>
                    <a:pt x="57090" y="3974"/>
                    <a:pt x="57474" y="3917"/>
                  </a:cubicBezTo>
                  <a:cubicBezTo>
                    <a:pt x="57516" y="3946"/>
                    <a:pt x="57545" y="3960"/>
                    <a:pt x="57587" y="3974"/>
                  </a:cubicBezTo>
                  <a:cubicBezTo>
                    <a:pt x="58354" y="4159"/>
                    <a:pt x="59121" y="4301"/>
                    <a:pt x="59902" y="4400"/>
                  </a:cubicBezTo>
                  <a:cubicBezTo>
                    <a:pt x="59960" y="4449"/>
                    <a:pt x="60038" y="4471"/>
                    <a:pt x="60113" y="4471"/>
                  </a:cubicBezTo>
                  <a:cubicBezTo>
                    <a:pt x="60148" y="4471"/>
                    <a:pt x="60182" y="4466"/>
                    <a:pt x="60214" y="4457"/>
                  </a:cubicBezTo>
                  <a:lnTo>
                    <a:pt x="60257" y="4443"/>
                  </a:lnTo>
                  <a:cubicBezTo>
                    <a:pt x="60553" y="4470"/>
                    <a:pt x="60848" y="4486"/>
                    <a:pt x="61128" y="4486"/>
                  </a:cubicBezTo>
                  <a:cubicBezTo>
                    <a:pt x="61868" y="4486"/>
                    <a:pt x="62502" y="4371"/>
                    <a:pt x="62770" y="4031"/>
                  </a:cubicBezTo>
                  <a:cubicBezTo>
                    <a:pt x="62855" y="4002"/>
                    <a:pt x="62926" y="3960"/>
                    <a:pt x="63011" y="3903"/>
                  </a:cubicBezTo>
                  <a:cubicBezTo>
                    <a:pt x="64050" y="4117"/>
                    <a:pt x="65110" y="4221"/>
                    <a:pt x="66177" y="4221"/>
                  </a:cubicBezTo>
                  <a:cubicBezTo>
                    <a:pt x="66597" y="4221"/>
                    <a:pt x="67019" y="4205"/>
                    <a:pt x="67441" y="4173"/>
                  </a:cubicBezTo>
                  <a:cubicBezTo>
                    <a:pt x="67483" y="4173"/>
                    <a:pt x="67512" y="4173"/>
                    <a:pt x="67554" y="4159"/>
                  </a:cubicBezTo>
                  <a:cubicBezTo>
                    <a:pt x="67611" y="4201"/>
                    <a:pt x="67682" y="4215"/>
                    <a:pt x="67753" y="4230"/>
                  </a:cubicBezTo>
                  <a:cubicBezTo>
                    <a:pt x="68067" y="4262"/>
                    <a:pt x="68381" y="4278"/>
                    <a:pt x="68695" y="4278"/>
                  </a:cubicBezTo>
                  <a:cubicBezTo>
                    <a:pt x="69217" y="4278"/>
                    <a:pt x="69737" y="4233"/>
                    <a:pt x="70252" y="4144"/>
                  </a:cubicBezTo>
                  <a:cubicBezTo>
                    <a:pt x="70702" y="4403"/>
                    <a:pt x="71211" y="4533"/>
                    <a:pt x="71726" y="4533"/>
                  </a:cubicBezTo>
                  <a:cubicBezTo>
                    <a:pt x="71973" y="4533"/>
                    <a:pt x="72222" y="4503"/>
                    <a:pt x="72467" y="4443"/>
                  </a:cubicBezTo>
                  <a:cubicBezTo>
                    <a:pt x="72495" y="4428"/>
                    <a:pt x="72524" y="4414"/>
                    <a:pt x="72552" y="4400"/>
                  </a:cubicBezTo>
                  <a:cubicBezTo>
                    <a:pt x="73333" y="4386"/>
                    <a:pt x="74114" y="4301"/>
                    <a:pt x="74895" y="4159"/>
                  </a:cubicBezTo>
                  <a:cubicBezTo>
                    <a:pt x="74909" y="4272"/>
                    <a:pt x="74966" y="4357"/>
                    <a:pt x="75051" y="4414"/>
                  </a:cubicBezTo>
                  <a:cubicBezTo>
                    <a:pt x="75344" y="4634"/>
                    <a:pt x="75692" y="4746"/>
                    <a:pt x="76043" y="4746"/>
                  </a:cubicBezTo>
                  <a:cubicBezTo>
                    <a:pt x="76305" y="4746"/>
                    <a:pt x="76569" y="4684"/>
                    <a:pt x="76811" y="4556"/>
                  </a:cubicBezTo>
                  <a:cubicBezTo>
                    <a:pt x="77386" y="4656"/>
                    <a:pt x="77961" y="4712"/>
                    <a:pt x="78543" y="4712"/>
                  </a:cubicBezTo>
                  <a:cubicBezTo>
                    <a:pt x="78708" y="4712"/>
                    <a:pt x="78874" y="4708"/>
                    <a:pt x="79041" y="4698"/>
                  </a:cubicBezTo>
                  <a:cubicBezTo>
                    <a:pt x="79073" y="4742"/>
                    <a:pt x="79122" y="4760"/>
                    <a:pt x="79169" y="4760"/>
                  </a:cubicBezTo>
                  <a:cubicBezTo>
                    <a:pt x="79183" y="4760"/>
                    <a:pt x="79198" y="4758"/>
                    <a:pt x="79211" y="4755"/>
                  </a:cubicBezTo>
                  <a:lnTo>
                    <a:pt x="79452" y="4670"/>
                  </a:lnTo>
                  <a:cubicBezTo>
                    <a:pt x="79985" y="5017"/>
                    <a:pt x="80592" y="5194"/>
                    <a:pt x="81214" y="5194"/>
                  </a:cubicBezTo>
                  <a:cubicBezTo>
                    <a:pt x="81355" y="5194"/>
                    <a:pt x="81497" y="5185"/>
                    <a:pt x="81639" y="5167"/>
                  </a:cubicBezTo>
                  <a:cubicBezTo>
                    <a:pt x="81994" y="5138"/>
                    <a:pt x="82335" y="5011"/>
                    <a:pt x="82618" y="4812"/>
                  </a:cubicBezTo>
                  <a:cubicBezTo>
                    <a:pt x="82803" y="4812"/>
                    <a:pt x="82959" y="4798"/>
                    <a:pt x="83130" y="4783"/>
                  </a:cubicBezTo>
                  <a:cubicBezTo>
                    <a:pt x="83186" y="4826"/>
                    <a:pt x="83243" y="4840"/>
                    <a:pt x="83314" y="4854"/>
                  </a:cubicBezTo>
                  <a:cubicBezTo>
                    <a:pt x="83428" y="4911"/>
                    <a:pt x="83556" y="4982"/>
                    <a:pt x="83683" y="5025"/>
                  </a:cubicBezTo>
                  <a:cubicBezTo>
                    <a:pt x="83718" y="5048"/>
                    <a:pt x="83762" y="5071"/>
                    <a:pt x="83808" y="5071"/>
                  </a:cubicBezTo>
                  <a:cubicBezTo>
                    <a:pt x="83819" y="5071"/>
                    <a:pt x="83829" y="5070"/>
                    <a:pt x="83840" y="5067"/>
                  </a:cubicBezTo>
                  <a:cubicBezTo>
                    <a:pt x="84024" y="5124"/>
                    <a:pt x="84223" y="5167"/>
                    <a:pt x="84407" y="5181"/>
                  </a:cubicBezTo>
                  <a:cubicBezTo>
                    <a:pt x="84419" y="5182"/>
                    <a:pt x="84431" y="5183"/>
                    <a:pt x="84442" y="5183"/>
                  </a:cubicBezTo>
                  <a:cubicBezTo>
                    <a:pt x="84544" y="5183"/>
                    <a:pt x="84640" y="5128"/>
                    <a:pt x="84691" y="5039"/>
                  </a:cubicBezTo>
                  <a:cubicBezTo>
                    <a:pt x="84938" y="5108"/>
                    <a:pt x="85207" y="5138"/>
                    <a:pt x="85488" y="5138"/>
                  </a:cubicBezTo>
                  <a:cubicBezTo>
                    <a:pt x="86355" y="5138"/>
                    <a:pt x="87330" y="4856"/>
                    <a:pt x="88071" y="4599"/>
                  </a:cubicBezTo>
                  <a:lnTo>
                    <a:pt x="88851" y="4641"/>
                  </a:lnTo>
                  <a:lnTo>
                    <a:pt x="88851" y="3577"/>
                  </a:lnTo>
                  <a:lnTo>
                    <a:pt x="88340" y="3633"/>
                  </a:lnTo>
                  <a:lnTo>
                    <a:pt x="88269" y="3605"/>
                  </a:lnTo>
                  <a:cubicBezTo>
                    <a:pt x="88239" y="3595"/>
                    <a:pt x="88209" y="3590"/>
                    <a:pt x="88179" y="3590"/>
                  </a:cubicBezTo>
                  <a:cubicBezTo>
                    <a:pt x="88126" y="3590"/>
                    <a:pt x="88074" y="3606"/>
                    <a:pt x="88028" y="3633"/>
                  </a:cubicBezTo>
                  <a:cubicBezTo>
                    <a:pt x="87662" y="3556"/>
                    <a:pt x="87290" y="3518"/>
                    <a:pt x="86919" y="3518"/>
                  </a:cubicBezTo>
                  <a:cubicBezTo>
                    <a:pt x="86269" y="3518"/>
                    <a:pt x="85623" y="3635"/>
                    <a:pt x="85018" y="3860"/>
                  </a:cubicBezTo>
                  <a:cubicBezTo>
                    <a:pt x="84720" y="3875"/>
                    <a:pt x="84436" y="3875"/>
                    <a:pt x="84152" y="3889"/>
                  </a:cubicBezTo>
                  <a:cubicBezTo>
                    <a:pt x="84116" y="3875"/>
                    <a:pt x="84077" y="3868"/>
                    <a:pt x="84038" y="3868"/>
                  </a:cubicBezTo>
                  <a:cubicBezTo>
                    <a:pt x="83999" y="3868"/>
                    <a:pt x="83960" y="3875"/>
                    <a:pt x="83925" y="3889"/>
                  </a:cubicBezTo>
                  <a:lnTo>
                    <a:pt x="83754" y="3889"/>
                  </a:lnTo>
                  <a:cubicBezTo>
                    <a:pt x="83421" y="3670"/>
                    <a:pt x="82997" y="3457"/>
                    <a:pt x="82643" y="3457"/>
                  </a:cubicBezTo>
                  <a:cubicBezTo>
                    <a:pt x="82470" y="3457"/>
                    <a:pt x="82314" y="3507"/>
                    <a:pt x="82193" y="3633"/>
                  </a:cubicBezTo>
                  <a:cubicBezTo>
                    <a:pt x="81965" y="3648"/>
                    <a:pt x="81738" y="3662"/>
                    <a:pt x="81497" y="3690"/>
                  </a:cubicBezTo>
                  <a:lnTo>
                    <a:pt x="81270" y="3690"/>
                  </a:lnTo>
                  <a:cubicBezTo>
                    <a:pt x="80943" y="3704"/>
                    <a:pt x="80617" y="3747"/>
                    <a:pt x="80304" y="3818"/>
                  </a:cubicBezTo>
                  <a:lnTo>
                    <a:pt x="79765" y="3889"/>
                  </a:lnTo>
                  <a:cubicBezTo>
                    <a:pt x="79509" y="3889"/>
                    <a:pt x="79254" y="3889"/>
                    <a:pt x="78998" y="3875"/>
                  </a:cubicBezTo>
                  <a:cubicBezTo>
                    <a:pt x="78347" y="3596"/>
                    <a:pt x="77672" y="3426"/>
                    <a:pt x="76993" y="3426"/>
                  </a:cubicBezTo>
                  <a:cubicBezTo>
                    <a:pt x="76634" y="3426"/>
                    <a:pt x="76275" y="3474"/>
                    <a:pt x="75917" y="3577"/>
                  </a:cubicBezTo>
                  <a:cubicBezTo>
                    <a:pt x="75775" y="3577"/>
                    <a:pt x="75633" y="3605"/>
                    <a:pt x="75505" y="3648"/>
                  </a:cubicBezTo>
                  <a:cubicBezTo>
                    <a:pt x="75463" y="3648"/>
                    <a:pt x="75420" y="3676"/>
                    <a:pt x="75377" y="3704"/>
                  </a:cubicBezTo>
                  <a:cubicBezTo>
                    <a:pt x="75377" y="3676"/>
                    <a:pt x="75363" y="3648"/>
                    <a:pt x="75349" y="3633"/>
                  </a:cubicBezTo>
                  <a:cubicBezTo>
                    <a:pt x="74898" y="2993"/>
                    <a:pt x="74127" y="2769"/>
                    <a:pt x="73288" y="2769"/>
                  </a:cubicBezTo>
                  <a:cubicBezTo>
                    <a:pt x="72359" y="2769"/>
                    <a:pt x="71346" y="3044"/>
                    <a:pt x="70593" y="3335"/>
                  </a:cubicBezTo>
                  <a:cubicBezTo>
                    <a:pt x="70058" y="3123"/>
                    <a:pt x="69486" y="3001"/>
                    <a:pt x="68923" y="3001"/>
                  </a:cubicBezTo>
                  <a:cubicBezTo>
                    <a:pt x="68394" y="3001"/>
                    <a:pt x="67873" y="3109"/>
                    <a:pt x="67398" y="3349"/>
                  </a:cubicBezTo>
                  <a:cubicBezTo>
                    <a:pt x="66982" y="3063"/>
                    <a:pt x="66458" y="3051"/>
                    <a:pt x="65947" y="3051"/>
                  </a:cubicBezTo>
                  <a:cubicBezTo>
                    <a:pt x="65900" y="3051"/>
                    <a:pt x="65854" y="3051"/>
                    <a:pt x="65808" y="3051"/>
                  </a:cubicBezTo>
                  <a:cubicBezTo>
                    <a:pt x="65070" y="3065"/>
                    <a:pt x="64346" y="3122"/>
                    <a:pt x="63621" y="3222"/>
                  </a:cubicBezTo>
                  <a:cubicBezTo>
                    <a:pt x="63550" y="3179"/>
                    <a:pt x="63479" y="3151"/>
                    <a:pt x="63394" y="3151"/>
                  </a:cubicBezTo>
                  <a:lnTo>
                    <a:pt x="63096" y="3151"/>
                  </a:lnTo>
                  <a:cubicBezTo>
                    <a:pt x="62988" y="2974"/>
                    <a:pt x="62799" y="2879"/>
                    <a:pt x="62604" y="2879"/>
                  </a:cubicBezTo>
                  <a:cubicBezTo>
                    <a:pt x="62516" y="2879"/>
                    <a:pt x="62427" y="2898"/>
                    <a:pt x="62344" y="2938"/>
                  </a:cubicBezTo>
                  <a:cubicBezTo>
                    <a:pt x="62152" y="2884"/>
                    <a:pt x="61929" y="2867"/>
                    <a:pt x="61709" y="2867"/>
                  </a:cubicBezTo>
                  <a:cubicBezTo>
                    <a:pt x="61342" y="2867"/>
                    <a:pt x="60980" y="2915"/>
                    <a:pt x="60768" y="2923"/>
                  </a:cubicBezTo>
                  <a:cubicBezTo>
                    <a:pt x="59745" y="2923"/>
                    <a:pt x="58737" y="3023"/>
                    <a:pt x="57729" y="3236"/>
                  </a:cubicBezTo>
                  <a:lnTo>
                    <a:pt x="57701" y="3236"/>
                  </a:lnTo>
                  <a:cubicBezTo>
                    <a:pt x="57688" y="3233"/>
                    <a:pt x="57676" y="3232"/>
                    <a:pt x="57663" y="3232"/>
                  </a:cubicBezTo>
                  <a:cubicBezTo>
                    <a:pt x="57605" y="3232"/>
                    <a:pt x="57549" y="3258"/>
                    <a:pt x="57502" y="3293"/>
                  </a:cubicBezTo>
                  <a:cubicBezTo>
                    <a:pt x="57261" y="3293"/>
                    <a:pt x="57005" y="3307"/>
                    <a:pt x="56764" y="3321"/>
                  </a:cubicBezTo>
                  <a:cubicBezTo>
                    <a:pt x="56735" y="3293"/>
                    <a:pt x="56693" y="3264"/>
                    <a:pt x="56636" y="3250"/>
                  </a:cubicBezTo>
                  <a:cubicBezTo>
                    <a:pt x="56146" y="3127"/>
                    <a:pt x="55645" y="3067"/>
                    <a:pt x="55145" y="3067"/>
                  </a:cubicBezTo>
                  <a:cubicBezTo>
                    <a:pt x="54602" y="3067"/>
                    <a:pt x="54058" y="3138"/>
                    <a:pt x="53527" y="3278"/>
                  </a:cubicBezTo>
                  <a:cubicBezTo>
                    <a:pt x="53399" y="3250"/>
                    <a:pt x="53285" y="3222"/>
                    <a:pt x="53158" y="3207"/>
                  </a:cubicBezTo>
                  <a:cubicBezTo>
                    <a:pt x="53135" y="3202"/>
                    <a:pt x="53113" y="3200"/>
                    <a:pt x="53091" y="3200"/>
                  </a:cubicBezTo>
                  <a:cubicBezTo>
                    <a:pt x="52934" y="3200"/>
                    <a:pt x="52799" y="3329"/>
                    <a:pt x="52774" y="3491"/>
                  </a:cubicBezTo>
                  <a:lnTo>
                    <a:pt x="52746" y="3491"/>
                  </a:lnTo>
                  <a:cubicBezTo>
                    <a:pt x="52703" y="3378"/>
                    <a:pt x="52618" y="3293"/>
                    <a:pt x="52519" y="3250"/>
                  </a:cubicBezTo>
                  <a:cubicBezTo>
                    <a:pt x="51885" y="2983"/>
                    <a:pt x="51163" y="2858"/>
                    <a:pt x="50436" y="2858"/>
                  </a:cubicBezTo>
                  <a:cubicBezTo>
                    <a:pt x="49925" y="2858"/>
                    <a:pt x="49413" y="2920"/>
                    <a:pt x="48926" y="3037"/>
                  </a:cubicBezTo>
                  <a:cubicBezTo>
                    <a:pt x="48714" y="3037"/>
                    <a:pt x="48515" y="3051"/>
                    <a:pt x="48316" y="3108"/>
                  </a:cubicBezTo>
                  <a:cubicBezTo>
                    <a:pt x="48231" y="3122"/>
                    <a:pt x="48146" y="3179"/>
                    <a:pt x="48103" y="3264"/>
                  </a:cubicBezTo>
                  <a:cubicBezTo>
                    <a:pt x="47638" y="2963"/>
                    <a:pt x="47128" y="2849"/>
                    <a:pt x="46603" y="2849"/>
                  </a:cubicBezTo>
                  <a:cubicBezTo>
                    <a:pt x="45718" y="2849"/>
                    <a:pt x="44791" y="3174"/>
                    <a:pt x="43971" y="3477"/>
                  </a:cubicBezTo>
                  <a:cubicBezTo>
                    <a:pt x="43915" y="3477"/>
                    <a:pt x="43872" y="3491"/>
                    <a:pt x="43829" y="3520"/>
                  </a:cubicBezTo>
                  <a:lnTo>
                    <a:pt x="43205" y="3520"/>
                  </a:lnTo>
                  <a:cubicBezTo>
                    <a:pt x="42776" y="3414"/>
                    <a:pt x="42332" y="3361"/>
                    <a:pt x="41888" y="3361"/>
                  </a:cubicBezTo>
                  <a:cubicBezTo>
                    <a:pt x="41374" y="3361"/>
                    <a:pt x="40859" y="3432"/>
                    <a:pt x="40365" y="3577"/>
                  </a:cubicBezTo>
                  <a:cubicBezTo>
                    <a:pt x="40095" y="3577"/>
                    <a:pt x="39826" y="3577"/>
                    <a:pt x="39556" y="3591"/>
                  </a:cubicBezTo>
                  <a:cubicBezTo>
                    <a:pt x="39258" y="3222"/>
                    <a:pt x="38846" y="3151"/>
                    <a:pt x="38292" y="3151"/>
                  </a:cubicBezTo>
                  <a:cubicBezTo>
                    <a:pt x="38235" y="3150"/>
                    <a:pt x="38178" y="3149"/>
                    <a:pt x="38120" y="3149"/>
                  </a:cubicBezTo>
                  <a:cubicBezTo>
                    <a:pt x="37253" y="3149"/>
                    <a:pt x="36377" y="3251"/>
                    <a:pt x="35538" y="3477"/>
                  </a:cubicBezTo>
                  <a:lnTo>
                    <a:pt x="35012" y="3420"/>
                  </a:lnTo>
                  <a:cubicBezTo>
                    <a:pt x="34721" y="3365"/>
                    <a:pt x="34427" y="3337"/>
                    <a:pt x="34134" y="3337"/>
                  </a:cubicBezTo>
                  <a:cubicBezTo>
                    <a:pt x="33456" y="3337"/>
                    <a:pt x="32783" y="3483"/>
                    <a:pt x="32159" y="3761"/>
                  </a:cubicBezTo>
                  <a:cubicBezTo>
                    <a:pt x="31974" y="3747"/>
                    <a:pt x="31804" y="3733"/>
                    <a:pt x="31605" y="3718"/>
                  </a:cubicBezTo>
                  <a:cubicBezTo>
                    <a:pt x="31562" y="3662"/>
                    <a:pt x="31491" y="3605"/>
                    <a:pt x="31420" y="3577"/>
                  </a:cubicBezTo>
                  <a:cubicBezTo>
                    <a:pt x="30729" y="3365"/>
                    <a:pt x="29986" y="3241"/>
                    <a:pt x="29248" y="3241"/>
                  </a:cubicBezTo>
                  <a:cubicBezTo>
                    <a:pt x="28499" y="3241"/>
                    <a:pt x="27755" y="3369"/>
                    <a:pt x="27076" y="3662"/>
                  </a:cubicBezTo>
                  <a:cubicBezTo>
                    <a:pt x="27019" y="3591"/>
                    <a:pt x="26948" y="3534"/>
                    <a:pt x="26877" y="3506"/>
                  </a:cubicBezTo>
                  <a:cubicBezTo>
                    <a:pt x="26117" y="3241"/>
                    <a:pt x="25198" y="3059"/>
                    <a:pt x="24293" y="3059"/>
                  </a:cubicBezTo>
                  <a:cubicBezTo>
                    <a:pt x="23592" y="3059"/>
                    <a:pt x="22898" y="3168"/>
                    <a:pt x="22291" y="3435"/>
                  </a:cubicBezTo>
                  <a:cubicBezTo>
                    <a:pt x="22234" y="3392"/>
                    <a:pt x="22177" y="3349"/>
                    <a:pt x="22106" y="3335"/>
                  </a:cubicBezTo>
                  <a:cubicBezTo>
                    <a:pt x="21478" y="3169"/>
                    <a:pt x="20765" y="3062"/>
                    <a:pt x="20052" y="3062"/>
                  </a:cubicBezTo>
                  <a:cubicBezTo>
                    <a:pt x="19363" y="3062"/>
                    <a:pt x="18674" y="3162"/>
                    <a:pt x="18060" y="3406"/>
                  </a:cubicBezTo>
                  <a:cubicBezTo>
                    <a:pt x="18017" y="3378"/>
                    <a:pt x="17961" y="3378"/>
                    <a:pt x="17918" y="3378"/>
                  </a:cubicBezTo>
                  <a:cubicBezTo>
                    <a:pt x="17989" y="3179"/>
                    <a:pt x="18003" y="2952"/>
                    <a:pt x="17975" y="2739"/>
                  </a:cubicBezTo>
                  <a:cubicBezTo>
                    <a:pt x="18330" y="1972"/>
                    <a:pt x="18642" y="1177"/>
                    <a:pt x="18940" y="396"/>
                  </a:cubicBezTo>
                  <a:cubicBezTo>
                    <a:pt x="19027" y="161"/>
                    <a:pt x="18809" y="0"/>
                    <a:pt x="186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34"/>
            <p:cNvSpPr/>
            <p:nvPr/>
          </p:nvSpPr>
          <p:spPr>
            <a:xfrm>
              <a:off x="7246400" y="501575"/>
              <a:ext cx="177975" cy="201925"/>
            </a:xfrm>
            <a:custGeom>
              <a:avLst/>
              <a:gdLst/>
              <a:ahLst/>
              <a:cxnLst/>
              <a:rect l="l" t="t" r="r" b="b"/>
              <a:pathLst>
                <a:path w="7119" h="8077" extrusionOk="0">
                  <a:moveTo>
                    <a:pt x="6707" y="0"/>
                  </a:moveTo>
                  <a:cubicBezTo>
                    <a:pt x="6581" y="0"/>
                    <a:pt x="6460" y="63"/>
                    <a:pt x="6427" y="212"/>
                  </a:cubicBezTo>
                  <a:cubicBezTo>
                    <a:pt x="6129" y="908"/>
                    <a:pt x="5816" y="1618"/>
                    <a:pt x="5547" y="2328"/>
                  </a:cubicBezTo>
                  <a:lnTo>
                    <a:pt x="5504" y="2328"/>
                  </a:lnTo>
                  <a:cubicBezTo>
                    <a:pt x="5468" y="2321"/>
                    <a:pt x="5433" y="2317"/>
                    <a:pt x="5397" y="2317"/>
                  </a:cubicBezTo>
                  <a:cubicBezTo>
                    <a:pt x="5362" y="2317"/>
                    <a:pt x="5326" y="2321"/>
                    <a:pt x="5291" y="2328"/>
                  </a:cubicBezTo>
                  <a:cubicBezTo>
                    <a:pt x="5215" y="2175"/>
                    <a:pt x="5058" y="2068"/>
                    <a:pt x="4812" y="2068"/>
                  </a:cubicBezTo>
                  <a:cubicBezTo>
                    <a:pt x="4783" y="2068"/>
                    <a:pt x="4754" y="2069"/>
                    <a:pt x="4723" y="2072"/>
                  </a:cubicBezTo>
                  <a:cubicBezTo>
                    <a:pt x="4638" y="2030"/>
                    <a:pt x="4553" y="2001"/>
                    <a:pt x="4467" y="1987"/>
                  </a:cubicBezTo>
                  <a:cubicBezTo>
                    <a:pt x="4379" y="1965"/>
                    <a:pt x="4290" y="1954"/>
                    <a:pt x="4203" y="1954"/>
                  </a:cubicBezTo>
                  <a:cubicBezTo>
                    <a:pt x="4010" y="1954"/>
                    <a:pt x="3824" y="2007"/>
                    <a:pt x="3658" y="2115"/>
                  </a:cubicBezTo>
                  <a:cubicBezTo>
                    <a:pt x="3633" y="2111"/>
                    <a:pt x="3608" y="2109"/>
                    <a:pt x="3584" y="2109"/>
                  </a:cubicBezTo>
                  <a:cubicBezTo>
                    <a:pt x="3509" y="2109"/>
                    <a:pt x="3435" y="2125"/>
                    <a:pt x="3360" y="2157"/>
                  </a:cubicBezTo>
                  <a:cubicBezTo>
                    <a:pt x="3332" y="2157"/>
                    <a:pt x="3303" y="2143"/>
                    <a:pt x="3261" y="2143"/>
                  </a:cubicBezTo>
                  <a:cubicBezTo>
                    <a:pt x="3190" y="2143"/>
                    <a:pt x="3104" y="2157"/>
                    <a:pt x="3033" y="2172"/>
                  </a:cubicBezTo>
                  <a:cubicBezTo>
                    <a:pt x="2977" y="2143"/>
                    <a:pt x="2934" y="2143"/>
                    <a:pt x="2877" y="2143"/>
                  </a:cubicBezTo>
                  <a:lnTo>
                    <a:pt x="2849" y="2129"/>
                  </a:lnTo>
                  <a:cubicBezTo>
                    <a:pt x="2745" y="2048"/>
                    <a:pt x="2638" y="2014"/>
                    <a:pt x="2534" y="2014"/>
                  </a:cubicBezTo>
                  <a:cubicBezTo>
                    <a:pt x="2254" y="2014"/>
                    <a:pt x="1988" y="2256"/>
                    <a:pt x="1812" y="2484"/>
                  </a:cubicBezTo>
                  <a:cubicBezTo>
                    <a:pt x="1543" y="2683"/>
                    <a:pt x="1386" y="3009"/>
                    <a:pt x="1372" y="3336"/>
                  </a:cubicBezTo>
                  <a:lnTo>
                    <a:pt x="875" y="4401"/>
                  </a:lnTo>
                  <a:cubicBezTo>
                    <a:pt x="946" y="4386"/>
                    <a:pt x="1003" y="4344"/>
                    <a:pt x="1046" y="4287"/>
                  </a:cubicBezTo>
                  <a:cubicBezTo>
                    <a:pt x="1074" y="4330"/>
                    <a:pt x="1117" y="4372"/>
                    <a:pt x="1174" y="4386"/>
                  </a:cubicBezTo>
                  <a:cubicBezTo>
                    <a:pt x="1174" y="4500"/>
                    <a:pt x="1188" y="4599"/>
                    <a:pt x="1230" y="4713"/>
                  </a:cubicBezTo>
                  <a:cubicBezTo>
                    <a:pt x="1216" y="4741"/>
                    <a:pt x="1216" y="4756"/>
                    <a:pt x="1216" y="4784"/>
                  </a:cubicBezTo>
                  <a:cubicBezTo>
                    <a:pt x="1202" y="4841"/>
                    <a:pt x="1230" y="4898"/>
                    <a:pt x="1273" y="4940"/>
                  </a:cubicBezTo>
                  <a:cubicBezTo>
                    <a:pt x="890" y="5451"/>
                    <a:pt x="535" y="5962"/>
                    <a:pt x="180" y="6502"/>
                  </a:cubicBezTo>
                  <a:cubicBezTo>
                    <a:pt x="1" y="6760"/>
                    <a:pt x="253" y="7019"/>
                    <a:pt x="499" y="7019"/>
                  </a:cubicBezTo>
                  <a:cubicBezTo>
                    <a:pt x="604" y="7019"/>
                    <a:pt x="708" y="6972"/>
                    <a:pt x="776" y="6857"/>
                  </a:cubicBezTo>
                  <a:cubicBezTo>
                    <a:pt x="1088" y="6275"/>
                    <a:pt x="1401" y="5707"/>
                    <a:pt x="1699" y="5125"/>
                  </a:cubicBezTo>
                  <a:lnTo>
                    <a:pt x="1727" y="5125"/>
                  </a:lnTo>
                  <a:cubicBezTo>
                    <a:pt x="1846" y="5221"/>
                    <a:pt x="1991" y="5267"/>
                    <a:pt x="2139" y="5267"/>
                  </a:cubicBezTo>
                  <a:cubicBezTo>
                    <a:pt x="2275" y="5267"/>
                    <a:pt x="2414" y="5228"/>
                    <a:pt x="2537" y="5153"/>
                  </a:cubicBezTo>
                  <a:cubicBezTo>
                    <a:pt x="2598" y="5203"/>
                    <a:pt x="2673" y="5227"/>
                    <a:pt x="2748" y="5227"/>
                  </a:cubicBezTo>
                  <a:cubicBezTo>
                    <a:pt x="2863" y="5227"/>
                    <a:pt x="2979" y="5171"/>
                    <a:pt x="3048" y="5068"/>
                  </a:cubicBezTo>
                  <a:cubicBezTo>
                    <a:pt x="3062" y="5110"/>
                    <a:pt x="3076" y="5139"/>
                    <a:pt x="3090" y="5181"/>
                  </a:cubicBezTo>
                  <a:cubicBezTo>
                    <a:pt x="3162" y="5302"/>
                    <a:pt x="3284" y="5363"/>
                    <a:pt x="3408" y="5363"/>
                  </a:cubicBezTo>
                  <a:cubicBezTo>
                    <a:pt x="3503" y="5363"/>
                    <a:pt x="3598" y="5327"/>
                    <a:pt x="3672" y="5252"/>
                  </a:cubicBezTo>
                  <a:cubicBezTo>
                    <a:pt x="3701" y="5224"/>
                    <a:pt x="3715" y="5196"/>
                    <a:pt x="3743" y="5167"/>
                  </a:cubicBezTo>
                  <a:cubicBezTo>
                    <a:pt x="3772" y="5167"/>
                    <a:pt x="3800" y="5153"/>
                    <a:pt x="3829" y="5139"/>
                  </a:cubicBezTo>
                  <a:cubicBezTo>
                    <a:pt x="3903" y="5196"/>
                    <a:pt x="3989" y="5223"/>
                    <a:pt x="4074" y="5223"/>
                  </a:cubicBezTo>
                  <a:cubicBezTo>
                    <a:pt x="4199" y="5223"/>
                    <a:pt x="4320" y="5164"/>
                    <a:pt x="4396" y="5054"/>
                  </a:cubicBezTo>
                  <a:cubicBezTo>
                    <a:pt x="4439" y="4997"/>
                    <a:pt x="4482" y="4926"/>
                    <a:pt x="4524" y="4841"/>
                  </a:cubicBezTo>
                  <a:lnTo>
                    <a:pt x="4553" y="4912"/>
                  </a:lnTo>
                  <a:cubicBezTo>
                    <a:pt x="4595" y="4997"/>
                    <a:pt x="4652" y="5068"/>
                    <a:pt x="4737" y="5125"/>
                  </a:cubicBezTo>
                  <a:cubicBezTo>
                    <a:pt x="4638" y="6062"/>
                    <a:pt x="4794" y="7027"/>
                    <a:pt x="5163" y="7893"/>
                  </a:cubicBezTo>
                  <a:cubicBezTo>
                    <a:pt x="5216" y="8023"/>
                    <a:pt x="5313" y="8076"/>
                    <a:pt x="5415" y="8076"/>
                  </a:cubicBezTo>
                  <a:cubicBezTo>
                    <a:pt x="5615" y="8076"/>
                    <a:pt x="5835" y="7873"/>
                    <a:pt x="5788" y="7638"/>
                  </a:cubicBezTo>
                  <a:cubicBezTo>
                    <a:pt x="5575" y="6715"/>
                    <a:pt x="5476" y="5792"/>
                    <a:pt x="5476" y="4855"/>
                  </a:cubicBezTo>
                  <a:cubicBezTo>
                    <a:pt x="5561" y="4812"/>
                    <a:pt x="5618" y="4741"/>
                    <a:pt x="5660" y="4656"/>
                  </a:cubicBezTo>
                  <a:cubicBezTo>
                    <a:pt x="5717" y="4514"/>
                    <a:pt x="5745" y="4386"/>
                    <a:pt x="5788" y="4259"/>
                  </a:cubicBezTo>
                  <a:lnTo>
                    <a:pt x="5873" y="4259"/>
                  </a:lnTo>
                  <a:cubicBezTo>
                    <a:pt x="5873" y="4287"/>
                    <a:pt x="5873" y="4330"/>
                    <a:pt x="5901" y="4344"/>
                  </a:cubicBezTo>
                  <a:lnTo>
                    <a:pt x="6157" y="3393"/>
                  </a:lnTo>
                  <a:cubicBezTo>
                    <a:pt x="6127" y="3383"/>
                    <a:pt x="6090" y="3372"/>
                    <a:pt x="6055" y="3372"/>
                  </a:cubicBezTo>
                  <a:cubicBezTo>
                    <a:pt x="6041" y="3372"/>
                    <a:pt x="6028" y="3374"/>
                    <a:pt x="6015" y="3378"/>
                  </a:cubicBezTo>
                  <a:cubicBezTo>
                    <a:pt x="6086" y="3165"/>
                    <a:pt x="6100" y="2952"/>
                    <a:pt x="6072" y="2739"/>
                  </a:cubicBezTo>
                  <a:cubicBezTo>
                    <a:pt x="6413" y="1959"/>
                    <a:pt x="6725" y="1163"/>
                    <a:pt x="7023" y="383"/>
                  </a:cubicBezTo>
                  <a:cubicBezTo>
                    <a:pt x="7119" y="157"/>
                    <a:pt x="6906" y="0"/>
                    <a:pt x="67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34"/>
            <p:cNvSpPr/>
            <p:nvPr/>
          </p:nvSpPr>
          <p:spPr>
            <a:xfrm>
              <a:off x="8008775" y="501575"/>
              <a:ext cx="177825" cy="202025"/>
            </a:xfrm>
            <a:custGeom>
              <a:avLst/>
              <a:gdLst/>
              <a:ahLst/>
              <a:cxnLst/>
              <a:rect l="l" t="t" r="r" b="b"/>
              <a:pathLst>
                <a:path w="7113" h="8081" extrusionOk="0">
                  <a:moveTo>
                    <a:pt x="6696" y="0"/>
                  </a:moveTo>
                  <a:cubicBezTo>
                    <a:pt x="6569" y="0"/>
                    <a:pt x="6448" y="63"/>
                    <a:pt x="6415" y="212"/>
                  </a:cubicBezTo>
                  <a:cubicBezTo>
                    <a:pt x="6117" y="908"/>
                    <a:pt x="5805" y="1618"/>
                    <a:pt x="5535" y="2328"/>
                  </a:cubicBezTo>
                  <a:lnTo>
                    <a:pt x="5492" y="2328"/>
                  </a:lnTo>
                  <a:cubicBezTo>
                    <a:pt x="5457" y="2321"/>
                    <a:pt x="5421" y="2317"/>
                    <a:pt x="5386" y="2317"/>
                  </a:cubicBezTo>
                  <a:cubicBezTo>
                    <a:pt x="5350" y="2317"/>
                    <a:pt x="5315" y="2321"/>
                    <a:pt x="5279" y="2328"/>
                  </a:cubicBezTo>
                  <a:cubicBezTo>
                    <a:pt x="5203" y="2175"/>
                    <a:pt x="5046" y="2068"/>
                    <a:pt x="4800" y="2068"/>
                  </a:cubicBezTo>
                  <a:cubicBezTo>
                    <a:pt x="4772" y="2068"/>
                    <a:pt x="4742" y="2069"/>
                    <a:pt x="4711" y="2072"/>
                  </a:cubicBezTo>
                  <a:cubicBezTo>
                    <a:pt x="4555" y="2001"/>
                    <a:pt x="4387" y="1965"/>
                    <a:pt x="4221" y="1965"/>
                  </a:cubicBezTo>
                  <a:cubicBezTo>
                    <a:pt x="4024" y="1965"/>
                    <a:pt x="3830" y="2015"/>
                    <a:pt x="3661" y="2115"/>
                  </a:cubicBezTo>
                  <a:cubicBezTo>
                    <a:pt x="3632" y="2111"/>
                    <a:pt x="3605" y="2109"/>
                    <a:pt x="3578" y="2109"/>
                  </a:cubicBezTo>
                  <a:cubicBezTo>
                    <a:pt x="3497" y="2109"/>
                    <a:pt x="3423" y="2125"/>
                    <a:pt x="3348" y="2157"/>
                  </a:cubicBezTo>
                  <a:cubicBezTo>
                    <a:pt x="3320" y="2157"/>
                    <a:pt x="3291" y="2143"/>
                    <a:pt x="3249" y="2143"/>
                  </a:cubicBezTo>
                  <a:cubicBezTo>
                    <a:pt x="3178" y="2143"/>
                    <a:pt x="3093" y="2157"/>
                    <a:pt x="3022" y="2172"/>
                  </a:cubicBezTo>
                  <a:cubicBezTo>
                    <a:pt x="2979" y="2143"/>
                    <a:pt x="2922" y="2143"/>
                    <a:pt x="2866" y="2143"/>
                  </a:cubicBezTo>
                  <a:lnTo>
                    <a:pt x="2837" y="2129"/>
                  </a:lnTo>
                  <a:cubicBezTo>
                    <a:pt x="2733" y="2048"/>
                    <a:pt x="2627" y="2014"/>
                    <a:pt x="2522" y="2014"/>
                  </a:cubicBezTo>
                  <a:cubicBezTo>
                    <a:pt x="2242" y="2014"/>
                    <a:pt x="1976" y="2256"/>
                    <a:pt x="1801" y="2484"/>
                  </a:cubicBezTo>
                  <a:cubicBezTo>
                    <a:pt x="1531" y="2683"/>
                    <a:pt x="1375" y="2995"/>
                    <a:pt x="1361" y="3336"/>
                  </a:cubicBezTo>
                  <a:lnTo>
                    <a:pt x="878" y="4415"/>
                  </a:lnTo>
                  <a:cubicBezTo>
                    <a:pt x="935" y="4386"/>
                    <a:pt x="991" y="4344"/>
                    <a:pt x="1034" y="4287"/>
                  </a:cubicBezTo>
                  <a:cubicBezTo>
                    <a:pt x="1062" y="4344"/>
                    <a:pt x="1119" y="4372"/>
                    <a:pt x="1162" y="4386"/>
                  </a:cubicBezTo>
                  <a:cubicBezTo>
                    <a:pt x="1162" y="4500"/>
                    <a:pt x="1176" y="4614"/>
                    <a:pt x="1219" y="4713"/>
                  </a:cubicBezTo>
                  <a:cubicBezTo>
                    <a:pt x="1219" y="4741"/>
                    <a:pt x="1204" y="4770"/>
                    <a:pt x="1204" y="4798"/>
                  </a:cubicBezTo>
                  <a:cubicBezTo>
                    <a:pt x="1190" y="4855"/>
                    <a:pt x="1219" y="4912"/>
                    <a:pt x="1261" y="4954"/>
                  </a:cubicBezTo>
                  <a:cubicBezTo>
                    <a:pt x="892" y="5465"/>
                    <a:pt x="523" y="5977"/>
                    <a:pt x="168" y="6502"/>
                  </a:cubicBezTo>
                  <a:cubicBezTo>
                    <a:pt x="0" y="6768"/>
                    <a:pt x="244" y="7028"/>
                    <a:pt x="485" y="7028"/>
                  </a:cubicBezTo>
                  <a:cubicBezTo>
                    <a:pt x="590" y="7028"/>
                    <a:pt x="695" y="6978"/>
                    <a:pt x="764" y="6857"/>
                  </a:cubicBezTo>
                  <a:cubicBezTo>
                    <a:pt x="1077" y="6289"/>
                    <a:pt x="1389" y="5707"/>
                    <a:pt x="1687" y="5125"/>
                  </a:cubicBezTo>
                  <a:lnTo>
                    <a:pt x="1715" y="5125"/>
                  </a:lnTo>
                  <a:cubicBezTo>
                    <a:pt x="1836" y="5223"/>
                    <a:pt x="1984" y="5272"/>
                    <a:pt x="2135" y="5272"/>
                  </a:cubicBezTo>
                  <a:cubicBezTo>
                    <a:pt x="2269" y="5272"/>
                    <a:pt x="2405" y="5233"/>
                    <a:pt x="2525" y="5153"/>
                  </a:cubicBezTo>
                  <a:cubicBezTo>
                    <a:pt x="2588" y="5204"/>
                    <a:pt x="2664" y="5228"/>
                    <a:pt x="2741" y="5228"/>
                  </a:cubicBezTo>
                  <a:cubicBezTo>
                    <a:pt x="2854" y="5228"/>
                    <a:pt x="2968" y="5176"/>
                    <a:pt x="3036" y="5082"/>
                  </a:cubicBezTo>
                  <a:cubicBezTo>
                    <a:pt x="3050" y="5110"/>
                    <a:pt x="3064" y="5153"/>
                    <a:pt x="3078" y="5181"/>
                  </a:cubicBezTo>
                  <a:cubicBezTo>
                    <a:pt x="3153" y="5306"/>
                    <a:pt x="3280" y="5372"/>
                    <a:pt x="3407" y="5372"/>
                  </a:cubicBezTo>
                  <a:cubicBezTo>
                    <a:pt x="3499" y="5372"/>
                    <a:pt x="3589" y="5338"/>
                    <a:pt x="3661" y="5267"/>
                  </a:cubicBezTo>
                  <a:cubicBezTo>
                    <a:pt x="3689" y="5238"/>
                    <a:pt x="3703" y="5210"/>
                    <a:pt x="3732" y="5181"/>
                  </a:cubicBezTo>
                  <a:cubicBezTo>
                    <a:pt x="3760" y="5167"/>
                    <a:pt x="3788" y="5167"/>
                    <a:pt x="3817" y="5153"/>
                  </a:cubicBezTo>
                  <a:cubicBezTo>
                    <a:pt x="3890" y="5209"/>
                    <a:pt x="3974" y="5237"/>
                    <a:pt x="4058" y="5237"/>
                  </a:cubicBezTo>
                  <a:cubicBezTo>
                    <a:pt x="4184" y="5237"/>
                    <a:pt x="4308" y="5174"/>
                    <a:pt x="4385" y="5054"/>
                  </a:cubicBezTo>
                  <a:cubicBezTo>
                    <a:pt x="4427" y="4997"/>
                    <a:pt x="4470" y="4926"/>
                    <a:pt x="4527" y="4841"/>
                  </a:cubicBezTo>
                  <a:lnTo>
                    <a:pt x="4541" y="4926"/>
                  </a:lnTo>
                  <a:cubicBezTo>
                    <a:pt x="4583" y="5011"/>
                    <a:pt x="4640" y="5082"/>
                    <a:pt x="4725" y="5125"/>
                  </a:cubicBezTo>
                  <a:cubicBezTo>
                    <a:pt x="4640" y="6076"/>
                    <a:pt x="4782" y="7027"/>
                    <a:pt x="5151" y="7907"/>
                  </a:cubicBezTo>
                  <a:cubicBezTo>
                    <a:pt x="5203" y="8030"/>
                    <a:pt x="5297" y="8081"/>
                    <a:pt x="5397" y="8081"/>
                  </a:cubicBezTo>
                  <a:cubicBezTo>
                    <a:pt x="5598" y="8081"/>
                    <a:pt x="5824" y="7875"/>
                    <a:pt x="5776" y="7638"/>
                  </a:cubicBezTo>
                  <a:cubicBezTo>
                    <a:pt x="5563" y="6729"/>
                    <a:pt x="5464" y="5792"/>
                    <a:pt x="5464" y="4855"/>
                  </a:cubicBezTo>
                  <a:cubicBezTo>
                    <a:pt x="5549" y="4812"/>
                    <a:pt x="5620" y="4741"/>
                    <a:pt x="5648" y="4656"/>
                  </a:cubicBezTo>
                  <a:cubicBezTo>
                    <a:pt x="5705" y="4528"/>
                    <a:pt x="5748" y="4401"/>
                    <a:pt x="5776" y="4273"/>
                  </a:cubicBezTo>
                  <a:lnTo>
                    <a:pt x="5861" y="4273"/>
                  </a:lnTo>
                  <a:cubicBezTo>
                    <a:pt x="5861" y="4301"/>
                    <a:pt x="5875" y="4330"/>
                    <a:pt x="5890" y="4358"/>
                  </a:cubicBezTo>
                  <a:lnTo>
                    <a:pt x="6145" y="3393"/>
                  </a:lnTo>
                  <a:cubicBezTo>
                    <a:pt x="6115" y="3383"/>
                    <a:pt x="6085" y="3372"/>
                    <a:pt x="6050" y="3372"/>
                  </a:cubicBezTo>
                  <a:cubicBezTo>
                    <a:pt x="6035" y="3372"/>
                    <a:pt x="6020" y="3374"/>
                    <a:pt x="6003" y="3378"/>
                  </a:cubicBezTo>
                  <a:cubicBezTo>
                    <a:pt x="6074" y="3165"/>
                    <a:pt x="6103" y="2952"/>
                    <a:pt x="6060" y="2739"/>
                  </a:cubicBezTo>
                  <a:cubicBezTo>
                    <a:pt x="6415" y="1959"/>
                    <a:pt x="6727" y="1163"/>
                    <a:pt x="7026" y="383"/>
                  </a:cubicBezTo>
                  <a:cubicBezTo>
                    <a:pt x="7112" y="157"/>
                    <a:pt x="6897" y="0"/>
                    <a:pt x="66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34"/>
            <p:cNvSpPr/>
            <p:nvPr/>
          </p:nvSpPr>
          <p:spPr>
            <a:xfrm rot="5400000">
              <a:off x="7315500" y="1592900"/>
              <a:ext cx="2221300" cy="203150"/>
            </a:xfrm>
            <a:custGeom>
              <a:avLst/>
              <a:gdLst/>
              <a:ahLst/>
              <a:cxnLst/>
              <a:rect l="l" t="t" r="r" b="b"/>
              <a:pathLst>
                <a:path w="88852" h="8126" extrusionOk="0">
                  <a:moveTo>
                    <a:pt x="18608" y="0"/>
                  </a:moveTo>
                  <a:cubicBezTo>
                    <a:pt x="18482" y="0"/>
                    <a:pt x="18363" y="64"/>
                    <a:pt x="18330" y="212"/>
                  </a:cubicBezTo>
                  <a:cubicBezTo>
                    <a:pt x="18032" y="907"/>
                    <a:pt x="17719" y="1617"/>
                    <a:pt x="17449" y="2327"/>
                  </a:cubicBezTo>
                  <a:lnTo>
                    <a:pt x="17194" y="2327"/>
                  </a:lnTo>
                  <a:cubicBezTo>
                    <a:pt x="17118" y="2176"/>
                    <a:pt x="16965" y="2081"/>
                    <a:pt x="16723" y="2081"/>
                  </a:cubicBezTo>
                  <a:cubicBezTo>
                    <a:pt x="16692" y="2081"/>
                    <a:pt x="16660" y="2082"/>
                    <a:pt x="16626" y="2086"/>
                  </a:cubicBezTo>
                  <a:cubicBezTo>
                    <a:pt x="16469" y="2007"/>
                    <a:pt x="16299" y="1968"/>
                    <a:pt x="16130" y="1968"/>
                  </a:cubicBezTo>
                  <a:cubicBezTo>
                    <a:pt x="15933" y="1968"/>
                    <a:pt x="15737" y="2021"/>
                    <a:pt x="15561" y="2128"/>
                  </a:cubicBezTo>
                  <a:cubicBezTo>
                    <a:pt x="15534" y="2125"/>
                    <a:pt x="15508" y="2123"/>
                    <a:pt x="15481" y="2123"/>
                  </a:cubicBezTo>
                  <a:cubicBezTo>
                    <a:pt x="15408" y="2123"/>
                    <a:pt x="15336" y="2136"/>
                    <a:pt x="15263" y="2157"/>
                  </a:cubicBezTo>
                  <a:lnTo>
                    <a:pt x="15164" y="2157"/>
                  </a:lnTo>
                  <a:cubicBezTo>
                    <a:pt x="15143" y="2153"/>
                    <a:pt x="15121" y="2151"/>
                    <a:pt x="15098" y="2151"/>
                  </a:cubicBezTo>
                  <a:cubicBezTo>
                    <a:pt x="15044" y="2151"/>
                    <a:pt x="14987" y="2161"/>
                    <a:pt x="14936" y="2171"/>
                  </a:cubicBezTo>
                  <a:cubicBezTo>
                    <a:pt x="14880" y="2157"/>
                    <a:pt x="14837" y="2143"/>
                    <a:pt x="14780" y="2143"/>
                  </a:cubicBezTo>
                  <a:cubicBezTo>
                    <a:pt x="14766" y="2143"/>
                    <a:pt x="14766" y="2128"/>
                    <a:pt x="14752" y="2128"/>
                  </a:cubicBezTo>
                  <a:cubicBezTo>
                    <a:pt x="14650" y="2053"/>
                    <a:pt x="14547" y="2022"/>
                    <a:pt x="14445" y="2022"/>
                  </a:cubicBezTo>
                  <a:cubicBezTo>
                    <a:pt x="14162" y="2022"/>
                    <a:pt x="13893" y="2264"/>
                    <a:pt x="13715" y="2483"/>
                  </a:cubicBezTo>
                  <a:cubicBezTo>
                    <a:pt x="13446" y="2696"/>
                    <a:pt x="13289" y="3009"/>
                    <a:pt x="13275" y="3349"/>
                  </a:cubicBezTo>
                  <a:cubicBezTo>
                    <a:pt x="13261" y="3406"/>
                    <a:pt x="13233" y="3463"/>
                    <a:pt x="13218" y="3520"/>
                  </a:cubicBezTo>
                  <a:cubicBezTo>
                    <a:pt x="13147" y="3548"/>
                    <a:pt x="13076" y="3591"/>
                    <a:pt x="13020" y="3619"/>
                  </a:cubicBezTo>
                  <a:lnTo>
                    <a:pt x="12920" y="3619"/>
                  </a:lnTo>
                  <a:cubicBezTo>
                    <a:pt x="12906" y="3491"/>
                    <a:pt x="12807" y="3392"/>
                    <a:pt x="12679" y="3378"/>
                  </a:cubicBezTo>
                  <a:cubicBezTo>
                    <a:pt x="12182" y="3314"/>
                    <a:pt x="11655" y="3274"/>
                    <a:pt x="11122" y="3274"/>
                  </a:cubicBezTo>
                  <a:cubicBezTo>
                    <a:pt x="10239" y="3274"/>
                    <a:pt x="9339" y="3384"/>
                    <a:pt x="8533" y="3676"/>
                  </a:cubicBezTo>
                  <a:lnTo>
                    <a:pt x="8448" y="3676"/>
                  </a:lnTo>
                  <a:cubicBezTo>
                    <a:pt x="8434" y="3562"/>
                    <a:pt x="8363" y="3463"/>
                    <a:pt x="8249" y="3435"/>
                  </a:cubicBezTo>
                  <a:cubicBezTo>
                    <a:pt x="7698" y="3284"/>
                    <a:pt x="7089" y="3215"/>
                    <a:pt x="6466" y="3215"/>
                  </a:cubicBezTo>
                  <a:cubicBezTo>
                    <a:pt x="5500" y="3215"/>
                    <a:pt x="4504" y="3382"/>
                    <a:pt x="3649" y="3676"/>
                  </a:cubicBezTo>
                  <a:lnTo>
                    <a:pt x="3237" y="3676"/>
                  </a:lnTo>
                  <a:cubicBezTo>
                    <a:pt x="3195" y="3633"/>
                    <a:pt x="3138" y="3591"/>
                    <a:pt x="3067" y="3577"/>
                  </a:cubicBezTo>
                  <a:cubicBezTo>
                    <a:pt x="2073" y="3278"/>
                    <a:pt x="1036" y="3136"/>
                    <a:pt x="0" y="3136"/>
                  </a:cubicBezTo>
                  <a:lnTo>
                    <a:pt x="0" y="4443"/>
                  </a:lnTo>
                  <a:cubicBezTo>
                    <a:pt x="433" y="4549"/>
                    <a:pt x="897" y="4612"/>
                    <a:pt x="1340" y="4612"/>
                  </a:cubicBezTo>
                  <a:cubicBezTo>
                    <a:pt x="1841" y="4612"/>
                    <a:pt x="2314" y="4532"/>
                    <a:pt x="2683" y="4343"/>
                  </a:cubicBezTo>
                  <a:cubicBezTo>
                    <a:pt x="3166" y="4386"/>
                    <a:pt x="3649" y="4400"/>
                    <a:pt x="4146" y="4428"/>
                  </a:cubicBezTo>
                  <a:cubicBezTo>
                    <a:pt x="4820" y="4622"/>
                    <a:pt x="5663" y="4752"/>
                    <a:pt x="6500" y="4752"/>
                  </a:cubicBezTo>
                  <a:cubicBezTo>
                    <a:pt x="7196" y="4752"/>
                    <a:pt x="7889" y="4662"/>
                    <a:pt x="8476" y="4443"/>
                  </a:cubicBezTo>
                  <a:cubicBezTo>
                    <a:pt x="8718" y="4443"/>
                    <a:pt x="8959" y="4428"/>
                    <a:pt x="9200" y="4414"/>
                  </a:cubicBezTo>
                  <a:cubicBezTo>
                    <a:pt x="9215" y="4471"/>
                    <a:pt x="9243" y="4499"/>
                    <a:pt x="9286" y="4514"/>
                  </a:cubicBezTo>
                  <a:cubicBezTo>
                    <a:pt x="9764" y="4698"/>
                    <a:pt x="10276" y="4773"/>
                    <a:pt x="10794" y="4773"/>
                  </a:cubicBezTo>
                  <a:cubicBezTo>
                    <a:pt x="11474" y="4773"/>
                    <a:pt x="12163" y="4642"/>
                    <a:pt x="12792" y="4457"/>
                  </a:cubicBezTo>
                  <a:cubicBezTo>
                    <a:pt x="12849" y="4443"/>
                    <a:pt x="12906" y="4400"/>
                    <a:pt x="12949" y="4343"/>
                  </a:cubicBezTo>
                  <a:cubicBezTo>
                    <a:pt x="12977" y="4386"/>
                    <a:pt x="13020" y="4414"/>
                    <a:pt x="13076" y="4428"/>
                  </a:cubicBezTo>
                  <a:cubicBezTo>
                    <a:pt x="13076" y="4542"/>
                    <a:pt x="13091" y="4656"/>
                    <a:pt x="13133" y="4755"/>
                  </a:cubicBezTo>
                  <a:cubicBezTo>
                    <a:pt x="13133" y="4783"/>
                    <a:pt x="13133" y="4812"/>
                    <a:pt x="13119" y="4840"/>
                  </a:cubicBezTo>
                  <a:cubicBezTo>
                    <a:pt x="13105" y="4897"/>
                    <a:pt x="13133" y="4954"/>
                    <a:pt x="13176" y="4996"/>
                  </a:cubicBezTo>
                  <a:cubicBezTo>
                    <a:pt x="12792" y="5507"/>
                    <a:pt x="12437" y="6033"/>
                    <a:pt x="12083" y="6558"/>
                  </a:cubicBezTo>
                  <a:cubicBezTo>
                    <a:pt x="11912" y="6809"/>
                    <a:pt x="12166" y="7066"/>
                    <a:pt x="12410" y="7066"/>
                  </a:cubicBezTo>
                  <a:cubicBezTo>
                    <a:pt x="12512" y="7066"/>
                    <a:pt x="12612" y="7022"/>
                    <a:pt x="12679" y="6913"/>
                  </a:cubicBezTo>
                  <a:cubicBezTo>
                    <a:pt x="12991" y="6331"/>
                    <a:pt x="13304" y="5749"/>
                    <a:pt x="13602" y="5167"/>
                  </a:cubicBezTo>
                  <a:lnTo>
                    <a:pt x="13630" y="5167"/>
                  </a:lnTo>
                  <a:cubicBezTo>
                    <a:pt x="13753" y="5267"/>
                    <a:pt x="13905" y="5317"/>
                    <a:pt x="14060" y="5317"/>
                  </a:cubicBezTo>
                  <a:cubicBezTo>
                    <a:pt x="14190" y="5317"/>
                    <a:pt x="14322" y="5281"/>
                    <a:pt x="14439" y="5209"/>
                  </a:cubicBezTo>
                  <a:cubicBezTo>
                    <a:pt x="14499" y="5253"/>
                    <a:pt x="14570" y="5273"/>
                    <a:pt x="14641" y="5273"/>
                  </a:cubicBezTo>
                  <a:cubicBezTo>
                    <a:pt x="14755" y="5273"/>
                    <a:pt x="14872" y="5220"/>
                    <a:pt x="14951" y="5124"/>
                  </a:cubicBezTo>
                  <a:cubicBezTo>
                    <a:pt x="14965" y="5152"/>
                    <a:pt x="14979" y="5195"/>
                    <a:pt x="14993" y="5223"/>
                  </a:cubicBezTo>
                  <a:cubicBezTo>
                    <a:pt x="15068" y="5348"/>
                    <a:pt x="15195" y="5414"/>
                    <a:pt x="15322" y="5414"/>
                  </a:cubicBezTo>
                  <a:cubicBezTo>
                    <a:pt x="15413" y="5414"/>
                    <a:pt x="15504" y="5380"/>
                    <a:pt x="15575" y="5309"/>
                  </a:cubicBezTo>
                  <a:cubicBezTo>
                    <a:pt x="15604" y="5280"/>
                    <a:pt x="15618" y="5252"/>
                    <a:pt x="15646" y="5223"/>
                  </a:cubicBezTo>
                  <a:cubicBezTo>
                    <a:pt x="15675" y="5223"/>
                    <a:pt x="15703" y="5209"/>
                    <a:pt x="15731" y="5195"/>
                  </a:cubicBezTo>
                  <a:cubicBezTo>
                    <a:pt x="15806" y="5252"/>
                    <a:pt x="15892" y="5280"/>
                    <a:pt x="15976" y="5280"/>
                  </a:cubicBezTo>
                  <a:cubicBezTo>
                    <a:pt x="16101" y="5280"/>
                    <a:pt x="16223" y="5220"/>
                    <a:pt x="16299" y="5110"/>
                  </a:cubicBezTo>
                  <a:cubicBezTo>
                    <a:pt x="16342" y="5039"/>
                    <a:pt x="16385" y="4968"/>
                    <a:pt x="16441" y="4897"/>
                  </a:cubicBezTo>
                  <a:cubicBezTo>
                    <a:pt x="16441" y="4911"/>
                    <a:pt x="16456" y="4940"/>
                    <a:pt x="16456" y="4968"/>
                  </a:cubicBezTo>
                  <a:cubicBezTo>
                    <a:pt x="16498" y="5053"/>
                    <a:pt x="16555" y="5124"/>
                    <a:pt x="16640" y="5167"/>
                  </a:cubicBezTo>
                  <a:cubicBezTo>
                    <a:pt x="16541" y="6118"/>
                    <a:pt x="16697" y="7069"/>
                    <a:pt x="17066" y="7949"/>
                  </a:cubicBezTo>
                  <a:cubicBezTo>
                    <a:pt x="17119" y="8074"/>
                    <a:pt x="17215" y="8126"/>
                    <a:pt x="17316" y="8126"/>
                  </a:cubicBezTo>
                  <a:cubicBezTo>
                    <a:pt x="17516" y="8126"/>
                    <a:pt x="17738" y="7925"/>
                    <a:pt x="17691" y="7680"/>
                  </a:cubicBezTo>
                  <a:cubicBezTo>
                    <a:pt x="17478" y="6771"/>
                    <a:pt x="17378" y="5834"/>
                    <a:pt x="17378" y="4911"/>
                  </a:cubicBezTo>
                  <a:cubicBezTo>
                    <a:pt x="17464" y="4869"/>
                    <a:pt x="17535" y="4783"/>
                    <a:pt x="17577" y="4698"/>
                  </a:cubicBezTo>
                  <a:cubicBezTo>
                    <a:pt x="17620" y="4570"/>
                    <a:pt x="17662" y="4428"/>
                    <a:pt x="17705" y="4301"/>
                  </a:cubicBezTo>
                  <a:cubicBezTo>
                    <a:pt x="17719" y="4308"/>
                    <a:pt x="17730" y="4311"/>
                    <a:pt x="17740" y="4311"/>
                  </a:cubicBezTo>
                  <a:cubicBezTo>
                    <a:pt x="17751" y="4311"/>
                    <a:pt x="17762" y="4308"/>
                    <a:pt x="17776" y="4301"/>
                  </a:cubicBezTo>
                  <a:cubicBezTo>
                    <a:pt x="17776" y="4343"/>
                    <a:pt x="17790" y="4372"/>
                    <a:pt x="17819" y="4400"/>
                  </a:cubicBezTo>
                  <a:cubicBezTo>
                    <a:pt x="18196" y="4737"/>
                    <a:pt x="18760" y="4804"/>
                    <a:pt x="19303" y="4804"/>
                  </a:cubicBezTo>
                  <a:cubicBezTo>
                    <a:pt x="19537" y="4804"/>
                    <a:pt x="19767" y="4792"/>
                    <a:pt x="19977" y="4783"/>
                  </a:cubicBezTo>
                  <a:cubicBezTo>
                    <a:pt x="20871" y="4755"/>
                    <a:pt x="21766" y="4627"/>
                    <a:pt x="22632" y="4386"/>
                  </a:cubicBezTo>
                  <a:cubicBezTo>
                    <a:pt x="22674" y="4428"/>
                    <a:pt x="22731" y="4457"/>
                    <a:pt x="22788" y="4471"/>
                  </a:cubicBezTo>
                  <a:cubicBezTo>
                    <a:pt x="23305" y="4564"/>
                    <a:pt x="23831" y="4610"/>
                    <a:pt x="24357" y="4610"/>
                  </a:cubicBezTo>
                  <a:cubicBezTo>
                    <a:pt x="24959" y="4610"/>
                    <a:pt x="25562" y="4550"/>
                    <a:pt x="26153" y="4428"/>
                  </a:cubicBezTo>
                  <a:cubicBezTo>
                    <a:pt x="26174" y="4491"/>
                    <a:pt x="26225" y="4530"/>
                    <a:pt x="26284" y="4530"/>
                  </a:cubicBezTo>
                  <a:cubicBezTo>
                    <a:pt x="26306" y="4530"/>
                    <a:pt x="26329" y="4525"/>
                    <a:pt x="26352" y="4514"/>
                  </a:cubicBezTo>
                  <a:cubicBezTo>
                    <a:pt x="26522" y="4471"/>
                    <a:pt x="26678" y="4414"/>
                    <a:pt x="26849" y="4372"/>
                  </a:cubicBezTo>
                  <a:cubicBezTo>
                    <a:pt x="27401" y="4626"/>
                    <a:pt x="28059" y="4723"/>
                    <a:pt x="28734" y="4723"/>
                  </a:cubicBezTo>
                  <a:cubicBezTo>
                    <a:pt x="29568" y="4723"/>
                    <a:pt x="30429" y="4574"/>
                    <a:pt x="31151" y="4386"/>
                  </a:cubicBezTo>
                  <a:lnTo>
                    <a:pt x="31420" y="4372"/>
                  </a:lnTo>
                  <a:cubicBezTo>
                    <a:pt x="31820" y="4577"/>
                    <a:pt x="32282" y="4661"/>
                    <a:pt x="32759" y="4661"/>
                  </a:cubicBezTo>
                  <a:cubicBezTo>
                    <a:pt x="33469" y="4661"/>
                    <a:pt x="34214" y="4476"/>
                    <a:pt x="34842" y="4230"/>
                  </a:cubicBezTo>
                  <a:lnTo>
                    <a:pt x="35282" y="4215"/>
                  </a:lnTo>
                  <a:cubicBezTo>
                    <a:pt x="36267" y="4355"/>
                    <a:pt x="37259" y="4421"/>
                    <a:pt x="38254" y="4421"/>
                  </a:cubicBezTo>
                  <a:cubicBezTo>
                    <a:pt x="38579" y="4421"/>
                    <a:pt x="38904" y="4414"/>
                    <a:pt x="39229" y="4400"/>
                  </a:cubicBezTo>
                  <a:cubicBezTo>
                    <a:pt x="39251" y="4444"/>
                    <a:pt x="39300" y="4480"/>
                    <a:pt x="39353" y="4480"/>
                  </a:cubicBezTo>
                  <a:cubicBezTo>
                    <a:pt x="39368" y="4480"/>
                    <a:pt x="39384" y="4477"/>
                    <a:pt x="39400" y="4471"/>
                  </a:cubicBezTo>
                  <a:cubicBezTo>
                    <a:pt x="39499" y="4443"/>
                    <a:pt x="39598" y="4414"/>
                    <a:pt x="39698" y="4386"/>
                  </a:cubicBezTo>
                  <a:cubicBezTo>
                    <a:pt x="40413" y="4510"/>
                    <a:pt x="41146" y="4626"/>
                    <a:pt x="41870" y="4626"/>
                  </a:cubicBezTo>
                  <a:cubicBezTo>
                    <a:pt x="42468" y="4626"/>
                    <a:pt x="43059" y="4547"/>
                    <a:pt x="43631" y="4329"/>
                  </a:cubicBezTo>
                  <a:cubicBezTo>
                    <a:pt x="43702" y="4301"/>
                    <a:pt x="43758" y="4258"/>
                    <a:pt x="43801" y="4187"/>
                  </a:cubicBezTo>
                  <a:cubicBezTo>
                    <a:pt x="43829" y="4201"/>
                    <a:pt x="43858" y="4215"/>
                    <a:pt x="43886" y="4215"/>
                  </a:cubicBezTo>
                  <a:cubicBezTo>
                    <a:pt x="44383" y="4324"/>
                    <a:pt x="44888" y="4377"/>
                    <a:pt x="45390" y="4377"/>
                  </a:cubicBezTo>
                  <a:cubicBezTo>
                    <a:pt x="46136" y="4377"/>
                    <a:pt x="46879" y="4260"/>
                    <a:pt x="47592" y="4031"/>
                  </a:cubicBezTo>
                  <a:lnTo>
                    <a:pt x="48799" y="4045"/>
                  </a:lnTo>
                  <a:lnTo>
                    <a:pt x="49168" y="4045"/>
                  </a:lnTo>
                  <a:cubicBezTo>
                    <a:pt x="49652" y="4132"/>
                    <a:pt x="50141" y="4180"/>
                    <a:pt x="50631" y="4180"/>
                  </a:cubicBezTo>
                  <a:cubicBezTo>
                    <a:pt x="51018" y="4180"/>
                    <a:pt x="51406" y="4150"/>
                    <a:pt x="51794" y="4088"/>
                  </a:cubicBezTo>
                  <a:lnTo>
                    <a:pt x="51922" y="4088"/>
                  </a:lnTo>
                  <a:cubicBezTo>
                    <a:pt x="52590" y="4116"/>
                    <a:pt x="53228" y="4187"/>
                    <a:pt x="53839" y="4244"/>
                  </a:cubicBezTo>
                  <a:cubicBezTo>
                    <a:pt x="54112" y="4302"/>
                    <a:pt x="54390" y="4331"/>
                    <a:pt x="54668" y="4331"/>
                  </a:cubicBezTo>
                  <a:cubicBezTo>
                    <a:pt x="54866" y="4331"/>
                    <a:pt x="55064" y="4316"/>
                    <a:pt x="55259" y="4286"/>
                  </a:cubicBezTo>
                  <a:cubicBezTo>
                    <a:pt x="55614" y="4258"/>
                    <a:pt x="55955" y="4215"/>
                    <a:pt x="56295" y="4130"/>
                  </a:cubicBezTo>
                  <a:cubicBezTo>
                    <a:pt x="56693" y="4045"/>
                    <a:pt x="57090" y="3974"/>
                    <a:pt x="57474" y="3917"/>
                  </a:cubicBezTo>
                  <a:cubicBezTo>
                    <a:pt x="57516" y="3946"/>
                    <a:pt x="57545" y="3960"/>
                    <a:pt x="57587" y="3974"/>
                  </a:cubicBezTo>
                  <a:cubicBezTo>
                    <a:pt x="58354" y="4159"/>
                    <a:pt x="59121" y="4301"/>
                    <a:pt x="59902" y="4400"/>
                  </a:cubicBezTo>
                  <a:cubicBezTo>
                    <a:pt x="59960" y="4449"/>
                    <a:pt x="60038" y="4471"/>
                    <a:pt x="60113" y="4471"/>
                  </a:cubicBezTo>
                  <a:cubicBezTo>
                    <a:pt x="60148" y="4471"/>
                    <a:pt x="60182" y="4466"/>
                    <a:pt x="60214" y="4457"/>
                  </a:cubicBezTo>
                  <a:lnTo>
                    <a:pt x="60257" y="4443"/>
                  </a:lnTo>
                  <a:cubicBezTo>
                    <a:pt x="60553" y="4470"/>
                    <a:pt x="60848" y="4486"/>
                    <a:pt x="61128" y="4486"/>
                  </a:cubicBezTo>
                  <a:cubicBezTo>
                    <a:pt x="61868" y="4486"/>
                    <a:pt x="62502" y="4371"/>
                    <a:pt x="62770" y="4031"/>
                  </a:cubicBezTo>
                  <a:cubicBezTo>
                    <a:pt x="62855" y="4002"/>
                    <a:pt x="62926" y="3960"/>
                    <a:pt x="63011" y="3903"/>
                  </a:cubicBezTo>
                  <a:cubicBezTo>
                    <a:pt x="64050" y="4117"/>
                    <a:pt x="65110" y="4221"/>
                    <a:pt x="66177" y="4221"/>
                  </a:cubicBezTo>
                  <a:cubicBezTo>
                    <a:pt x="66597" y="4221"/>
                    <a:pt x="67019" y="4205"/>
                    <a:pt x="67441" y="4173"/>
                  </a:cubicBezTo>
                  <a:cubicBezTo>
                    <a:pt x="67483" y="4173"/>
                    <a:pt x="67512" y="4173"/>
                    <a:pt x="67554" y="4159"/>
                  </a:cubicBezTo>
                  <a:cubicBezTo>
                    <a:pt x="67611" y="4201"/>
                    <a:pt x="67682" y="4215"/>
                    <a:pt x="67753" y="4230"/>
                  </a:cubicBezTo>
                  <a:cubicBezTo>
                    <a:pt x="68067" y="4262"/>
                    <a:pt x="68381" y="4278"/>
                    <a:pt x="68695" y="4278"/>
                  </a:cubicBezTo>
                  <a:cubicBezTo>
                    <a:pt x="69217" y="4278"/>
                    <a:pt x="69737" y="4233"/>
                    <a:pt x="70252" y="4144"/>
                  </a:cubicBezTo>
                  <a:cubicBezTo>
                    <a:pt x="70702" y="4403"/>
                    <a:pt x="71211" y="4533"/>
                    <a:pt x="71726" y="4533"/>
                  </a:cubicBezTo>
                  <a:cubicBezTo>
                    <a:pt x="71973" y="4533"/>
                    <a:pt x="72222" y="4503"/>
                    <a:pt x="72467" y="4443"/>
                  </a:cubicBezTo>
                  <a:cubicBezTo>
                    <a:pt x="72495" y="4428"/>
                    <a:pt x="72524" y="4414"/>
                    <a:pt x="72552" y="4400"/>
                  </a:cubicBezTo>
                  <a:cubicBezTo>
                    <a:pt x="73333" y="4386"/>
                    <a:pt x="74114" y="4301"/>
                    <a:pt x="74895" y="4159"/>
                  </a:cubicBezTo>
                  <a:cubicBezTo>
                    <a:pt x="74909" y="4272"/>
                    <a:pt x="74966" y="4357"/>
                    <a:pt x="75051" y="4414"/>
                  </a:cubicBezTo>
                  <a:cubicBezTo>
                    <a:pt x="75344" y="4634"/>
                    <a:pt x="75692" y="4746"/>
                    <a:pt x="76043" y="4746"/>
                  </a:cubicBezTo>
                  <a:cubicBezTo>
                    <a:pt x="76305" y="4746"/>
                    <a:pt x="76569" y="4684"/>
                    <a:pt x="76811" y="4556"/>
                  </a:cubicBezTo>
                  <a:cubicBezTo>
                    <a:pt x="77386" y="4656"/>
                    <a:pt x="77961" y="4712"/>
                    <a:pt x="78543" y="4712"/>
                  </a:cubicBezTo>
                  <a:cubicBezTo>
                    <a:pt x="78708" y="4712"/>
                    <a:pt x="78874" y="4708"/>
                    <a:pt x="79041" y="4698"/>
                  </a:cubicBezTo>
                  <a:cubicBezTo>
                    <a:pt x="79073" y="4742"/>
                    <a:pt x="79122" y="4760"/>
                    <a:pt x="79169" y="4760"/>
                  </a:cubicBezTo>
                  <a:cubicBezTo>
                    <a:pt x="79183" y="4760"/>
                    <a:pt x="79198" y="4758"/>
                    <a:pt x="79211" y="4755"/>
                  </a:cubicBezTo>
                  <a:lnTo>
                    <a:pt x="79452" y="4670"/>
                  </a:lnTo>
                  <a:cubicBezTo>
                    <a:pt x="79985" y="5017"/>
                    <a:pt x="80592" y="5194"/>
                    <a:pt x="81214" y="5194"/>
                  </a:cubicBezTo>
                  <a:cubicBezTo>
                    <a:pt x="81355" y="5194"/>
                    <a:pt x="81497" y="5185"/>
                    <a:pt x="81639" y="5167"/>
                  </a:cubicBezTo>
                  <a:cubicBezTo>
                    <a:pt x="81994" y="5138"/>
                    <a:pt x="82335" y="5011"/>
                    <a:pt x="82618" y="4812"/>
                  </a:cubicBezTo>
                  <a:cubicBezTo>
                    <a:pt x="82803" y="4812"/>
                    <a:pt x="82959" y="4798"/>
                    <a:pt x="83130" y="4783"/>
                  </a:cubicBezTo>
                  <a:cubicBezTo>
                    <a:pt x="83186" y="4826"/>
                    <a:pt x="83243" y="4840"/>
                    <a:pt x="83314" y="4854"/>
                  </a:cubicBezTo>
                  <a:cubicBezTo>
                    <a:pt x="83428" y="4911"/>
                    <a:pt x="83556" y="4982"/>
                    <a:pt x="83683" y="5025"/>
                  </a:cubicBezTo>
                  <a:cubicBezTo>
                    <a:pt x="83718" y="5048"/>
                    <a:pt x="83762" y="5071"/>
                    <a:pt x="83808" y="5071"/>
                  </a:cubicBezTo>
                  <a:cubicBezTo>
                    <a:pt x="83819" y="5071"/>
                    <a:pt x="83829" y="5070"/>
                    <a:pt x="83840" y="5067"/>
                  </a:cubicBezTo>
                  <a:cubicBezTo>
                    <a:pt x="84024" y="5124"/>
                    <a:pt x="84223" y="5167"/>
                    <a:pt x="84407" y="5181"/>
                  </a:cubicBezTo>
                  <a:cubicBezTo>
                    <a:pt x="84419" y="5182"/>
                    <a:pt x="84431" y="5183"/>
                    <a:pt x="84442" y="5183"/>
                  </a:cubicBezTo>
                  <a:cubicBezTo>
                    <a:pt x="84544" y="5183"/>
                    <a:pt x="84640" y="5128"/>
                    <a:pt x="84691" y="5039"/>
                  </a:cubicBezTo>
                  <a:cubicBezTo>
                    <a:pt x="84938" y="5108"/>
                    <a:pt x="85207" y="5138"/>
                    <a:pt x="85488" y="5138"/>
                  </a:cubicBezTo>
                  <a:cubicBezTo>
                    <a:pt x="86355" y="5138"/>
                    <a:pt x="87330" y="4856"/>
                    <a:pt x="88071" y="4599"/>
                  </a:cubicBezTo>
                  <a:lnTo>
                    <a:pt x="88851" y="4641"/>
                  </a:lnTo>
                  <a:lnTo>
                    <a:pt x="88851" y="3577"/>
                  </a:lnTo>
                  <a:lnTo>
                    <a:pt x="88340" y="3633"/>
                  </a:lnTo>
                  <a:lnTo>
                    <a:pt x="88269" y="3605"/>
                  </a:lnTo>
                  <a:cubicBezTo>
                    <a:pt x="88239" y="3595"/>
                    <a:pt x="88209" y="3590"/>
                    <a:pt x="88179" y="3590"/>
                  </a:cubicBezTo>
                  <a:cubicBezTo>
                    <a:pt x="88126" y="3590"/>
                    <a:pt x="88074" y="3606"/>
                    <a:pt x="88028" y="3633"/>
                  </a:cubicBezTo>
                  <a:cubicBezTo>
                    <a:pt x="87662" y="3556"/>
                    <a:pt x="87290" y="3518"/>
                    <a:pt x="86919" y="3518"/>
                  </a:cubicBezTo>
                  <a:cubicBezTo>
                    <a:pt x="86269" y="3518"/>
                    <a:pt x="85623" y="3635"/>
                    <a:pt x="85018" y="3860"/>
                  </a:cubicBezTo>
                  <a:cubicBezTo>
                    <a:pt x="84720" y="3875"/>
                    <a:pt x="84436" y="3875"/>
                    <a:pt x="84152" y="3889"/>
                  </a:cubicBezTo>
                  <a:cubicBezTo>
                    <a:pt x="84116" y="3875"/>
                    <a:pt x="84077" y="3868"/>
                    <a:pt x="84038" y="3868"/>
                  </a:cubicBezTo>
                  <a:cubicBezTo>
                    <a:pt x="83999" y="3868"/>
                    <a:pt x="83960" y="3875"/>
                    <a:pt x="83925" y="3889"/>
                  </a:cubicBezTo>
                  <a:lnTo>
                    <a:pt x="83754" y="3889"/>
                  </a:lnTo>
                  <a:cubicBezTo>
                    <a:pt x="83421" y="3670"/>
                    <a:pt x="82997" y="3457"/>
                    <a:pt x="82643" y="3457"/>
                  </a:cubicBezTo>
                  <a:cubicBezTo>
                    <a:pt x="82470" y="3457"/>
                    <a:pt x="82314" y="3507"/>
                    <a:pt x="82193" y="3633"/>
                  </a:cubicBezTo>
                  <a:cubicBezTo>
                    <a:pt x="81965" y="3648"/>
                    <a:pt x="81738" y="3662"/>
                    <a:pt x="81497" y="3690"/>
                  </a:cubicBezTo>
                  <a:lnTo>
                    <a:pt x="81270" y="3690"/>
                  </a:lnTo>
                  <a:cubicBezTo>
                    <a:pt x="80943" y="3704"/>
                    <a:pt x="80617" y="3747"/>
                    <a:pt x="80304" y="3818"/>
                  </a:cubicBezTo>
                  <a:lnTo>
                    <a:pt x="79765" y="3889"/>
                  </a:lnTo>
                  <a:cubicBezTo>
                    <a:pt x="79509" y="3889"/>
                    <a:pt x="79254" y="3889"/>
                    <a:pt x="78998" y="3875"/>
                  </a:cubicBezTo>
                  <a:cubicBezTo>
                    <a:pt x="78347" y="3596"/>
                    <a:pt x="77672" y="3426"/>
                    <a:pt x="76993" y="3426"/>
                  </a:cubicBezTo>
                  <a:cubicBezTo>
                    <a:pt x="76634" y="3426"/>
                    <a:pt x="76275" y="3474"/>
                    <a:pt x="75917" y="3577"/>
                  </a:cubicBezTo>
                  <a:cubicBezTo>
                    <a:pt x="75775" y="3577"/>
                    <a:pt x="75633" y="3605"/>
                    <a:pt x="75505" y="3648"/>
                  </a:cubicBezTo>
                  <a:cubicBezTo>
                    <a:pt x="75463" y="3648"/>
                    <a:pt x="75420" y="3676"/>
                    <a:pt x="75377" y="3704"/>
                  </a:cubicBezTo>
                  <a:cubicBezTo>
                    <a:pt x="75377" y="3676"/>
                    <a:pt x="75363" y="3648"/>
                    <a:pt x="75349" y="3633"/>
                  </a:cubicBezTo>
                  <a:cubicBezTo>
                    <a:pt x="74898" y="2993"/>
                    <a:pt x="74127" y="2769"/>
                    <a:pt x="73288" y="2769"/>
                  </a:cubicBezTo>
                  <a:cubicBezTo>
                    <a:pt x="72359" y="2769"/>
                    <a:pt x="71346" y="3044"/>
                    <a:pt x="70593" y="3335"/>
                  </a:cubicBezTo>
                  <a:cubicBezTo>
                    <a:pt x="70058" y="3123"/>
                    <a:pt x="69486" y="3001"/>
                    <a:pt x="68923" y="3001"/>
                  </a:cubicBezTo>
                  <a:cubicBezTo>
                    <a:pt x="68394" y="3001"/>
                    <a:pt x="67873" y="3109"/>
                    <a:pt x="67398" y="3349"/>
                  </a:cubicBezTo>
                  <a:cubicBezTo>
                    <a:pt x="66982" y="3063"/>
                    <a:pt x="66458" y="3051"/>
                    <a:pt x="65947" y="3051"/>
                  </a:cubicBezTo>
                  <a:cubicBezTo>
                    <a:pt x="65900" y="3051"/>
                    <a:pt x="65854" y="3051"/>
                    <a:pt x="65808" y="3051"/>
                  </a:cubicBezTo>
                  <a:cubicBezTo>
                    <a:pt x="65070" y="3065"/>
                    <a:pt x="64346" y="3122"/>
                    <a:pt x="63621" y="3222"/>
                  </a:cubicBezTo>
                  <a:cubicBezTo>
                    <a:pt x="63550" y="3179"/>
                    <a:pt x="63479" y="3151"/>
                    <a:pt x="63394" y="3151"/>
                  </a:cubicBezTo>
                  <a:lnTo>
                    <a:pt x="63096" y="3151"/>
                  </a:lnTo>
                  <a:cubicBezTo>
                    <a:pt x="62988" y="2974"/>
                    <a:pt x="62799" y="2879"/>
                    <a:pt x="62604" y="2879"/>
                  </a:cubicBezTo>
                  <a:cubicBezTo>
                    <a:pt x="62516" y="2879"/>
                    <a:pt x="62427" y="2898"/>
                    <a:pt x="62344" y="2938"/>
                  </a:cubicBezTo>
                  <a:cubicBezTo>
                    <a:pt x="62152" y="2884"/>
                    <a:pt x="61929" y="2867"/>
                    <a:pt x="61709" y="2867"/>
                  </a:cubicBezTo>
                  <a:cubicBezTo>
                    <a:pt x="61342" y="2867"/>
                    <a:pt x="60980" y="2915"/>
                    <a:pt x="60768" y="2923"/>
                  </a:cubicBezTo>
                  <a:cubicBezTo>
                    <a:pt x="59745" y="2923"/>
                    <a:pt x="58737" y="3023"/>
                    <a:pt x="57729" y="3236"/>
                  </a:cubicBezTo>
                  <a:lnTo>
                    <a:pt x="57701" y="3236"/>
                  </a:lnTo>
                  <a:cubicBezTo>
                    <a:pt x="57688" y="3233"/>
                    <a:pt x="57676" y="3232"/>
                    <a:pt x="57663" y="3232"/>
                  </a:cubicBezTo>
                  <a:cubicBezTo>
                    <a:pt x="57605" y="3232"/>
                    <a:pt x="57549" y="3258"/>
                    <a:pt x="57502" y="3293"/>
                  </a:cubicBezTo>
                  <a:cubicBezTo>
                    <a:pt x="57261" y="3293"/>
                    <a:pt x="57005" y="3307"/>
                    <a:pt x="56764" y="3321"/>
                  </a:cubicBezTo>
                  <a:cubicBezTo>
                    <a:pt x="56735" y="3293"/>
                    <a:pt x="56693" y="3264"/>
                    <a:pt x="56636" y="3250"/>
                  </a:cubicBezTo>
                  <a:cubicBezTo>
                    <a:pt x="56146" y="3127"/>
                    <a:pt x="55645" y="3067"/>
                    <a:pt x="55145" y="3067"/>
                  </a:cubicBezTo>
                  <a:cubicBezTo>
                    <a:pt x="54602" y="3067"/>
                    <a:pt x="54058" y="3138"/>
                    <a:pt x="53527" y="3278"/>
                  </a:cubicBezTo>
                  <a:cubicBezTo>
                    <a:pt x="53399" y="3250"/>
                    <a:pt x="53285" y="3222"/>
                    <a:pt x="53158" y="3207"/>
                  </a:cubicBezTo>
                  <a:cubicBezTo>
                    <a:pt x="53135" y="3202"/>
                    <a:pt x="53113" y="3200"/>
                    <a:pt x="53091" y="3200"/>
                  </a:cubicBezTo>
                  <a:cubicBezTo>
                    <a:pt x="52934" y="3200"/>
                    <a:pt x="52799" y="3329"/>
                    <a:pt x="52774" y="3491"/>
                  </a:cubicBezTo>
                  <a:lnTo>
                    <a:pt x="52746" y="3491"/>
                  </a:lnTo>
                  <a:cubicBezTo>
                    <a:pt x="52703" y="3378"/>
                    <a:pt x="52618" y="3293"/>
                    <a:pt x="52519" y="3250"/>
                  </a:cubicBezTo>
                  <a:cubicBezTo>
                    <a:pt x="51885" y="2983"/>
                    <a:pt x="51163" y="2858"/>
                    <a:pt x="50436" y="2858"/>
                  </a:cubicBezTo>
                  <a:cubicBezTo>
                    <a:pt x="49925" y="2858"/>
                    <a:pt x="49413" y="2920"/>
                    <a:pt x="48926" y="3037"/>
                  </a:cubicBezTo>
                  <a:cubicBezTo>
                    <a:pt x="48714" y="3037"/>
                    <a:pt x="48515" y="3051"/>
                    <a:pt x="48316" y="3108"/>
                  </a:cubicBezTo>
                  <a:cubicBezTo>
                    <a:pt x="48231" y="3122"/>
                    <a:pt x="48146" y="3179"/>
                    <a:pt x="48103" y="3264"/>
                  </a:cubicBezTo>
                  <a:cubicBezTo>
                    <a:pt x="47638" y="2963"/>
                    <a:pt x="47128" y="2849"/>
                    <a:pt x="46603" y="2849"/>
                  </a:cubicBezTo>
                  <a:cubicBezTo>
                    <a:pt x="45718" y="2849"/>
                    <a:pt x="44791" y="3174"/>
                    <a:pt x="43971" y="3477"/>
                  </a:cubicBezTo>
                  <a:cubicBezTo>
                    <a:pt x="43915" y="3477"/>
                    <a:pt x="43872" y="3491"/>
                    <a:pt x="43829" y="3520"/>
                  </a:cubicBezTo>
                  <a:lnTo>
                    <a:pt x="43205" y="3520"/>
                  </a:lnTo>
                  <a:cubicBezTo>
                    <a:pt x="42776" y="3414"/>
                    <a:pt x="42332" y="3361"/>
                    <a:pt x="41888" y="3361"/>
                  </a:cubicBezTo>
                  <a:cubicBezTo>
                    <a:pt x="41374" y="3361"/>
                    <a:pt x="40859" y="3432"/>
                    <a:pt x="40365" y="3577"/>
                  </a:cubicBezTo>
                  <a:cubicBezTo>
                    <a:pt x="40095" y="3577"/>
                    <a:pt x="39826" y="3577"/>
                    <a:pt x="39556" y="3591"/>
                  </a:cubicBezTo>
                  <a:cubicBezTo>
                    <a:pt x="39258" y="3222"/>
                    <a:pt x="38846" y="3151"/>
                    <a:pt x="38292" y="3151"/>
                  </a:cubicBezTo>
                  <a:cubicBezTo>
                    <a:pt x="38235" y="3150"/>
                    <a:pt x="38178" y="3149"/>
                    <a:pt x="38120" y="3149"/>
                  </a:cubicBezTo>
                  <a:cubicBezTo>
                    <a:pt x="37253" y="3149"/>
                    <a:pt x="36377" y="3251"/>
                    <a:pt x="35538" y="3477"/>
                  </a:cubicBezTo>
                  <a:lnTo>
                    <a:pt x="35012" y="3420"/>
                  </a:lnTo>
                  <a:cubicBezTo>
                    <a:pt x="34721" y="3365"/>
                    <a:pt x="34427" y="3337"/>
                    <a:pt x="34134" y="3337"/>
                  </a:cubicBezTo>
                  <a:cubicBezTo>
                    <a:pt x="33456" y="3337"/>
                    <a:pt x="32783" y="3483"/>
                    <a:pt x="32159" y="3761"/>
                  </a:cubicBezTo>
                  <a:cubicBezTo>
                    <a:pt x="31974" y="3747"/>
                    <a:pt x="31804" y="3733"/>
                    <a:pt x="31605" y="3718"/>
                  </a:cubicBezTo>
                  <a:cubicBezTo>
                    <a:pt x="31562" y="3662"/>
                    <a:pt x="31491" y="3605"/>
                    <a:pt x="31420" y="3577"/>
                  </a:cubicBezTo>
                  <a:cubicBezTo>
                    <a:pt x="30729" y="3365"/>
                    <a:pt x="29986" y="3241"/>
                    <a:pt x="29248" y="3241"/>
                  </a:cubicBezTo>
                  <a:cubicBezTo>
                    <a:pt x="28499" y="3241"/>
                    <a:pt x="27755" y="3369"/>
                    <a:pt x="27076" y="3662"/>
                  </a:cubicBezTo>
                  <a:cubicBezTo>
                    <a:pt x="27019" y="3591"/>
                    <a:pt x="26948" y="3534"/>
                    <a:pt x="26877" y="3506"/>
                  </a:cubicBezTo>
                  <a:cubicBezTo>
                    <a:pt x="26117" y="3241"/>
                    <a:pt x="25198" y="3059"/>
                    <a:pt x="24293" y="3059"/>
                  </a:cubicBezTo>
                  <a:cubicBezTo>
                    <a:pt x="23592" y="3059"/>
                    <a:pt x="22898" y="3168"/>
                    <a:pt x="22291" y="3435"/>
                  </a:cubicBezTo>
                  <a:cubicBezTo>
                    <a:pt x="22234" y="3392"/>
                    <a:pt x="22177" y="3349"/>
                    <a:pt x="22106" y="3335"/>
                  </a:cubicBezTo>
                  <a:cubicBezTo>
                    <a:pt x="21478" y="3169"/>
                    <a:pt x="20765" y="3062"/>
                    <a:pt x="20052" y="3062"/>
                  </a:cubicBezTo>
                  <a:cubicBezTo>
                    <a:pt x="19363" y="3062"/>
                    <a:pt x="18674" y="3162"/>
                    <a:pt x="18060" y="3406"/>
                  </a:cubicBezTo>
                  <a:cubicBezTo>
                    <a:pt x="18017" y="3378"/>
                    <a:pt x="17961" y="3378"/>
                    <a:pt x="17918" y="3378"/>
                  </a:cubicBezTo>
                  <a:cubicBezTo>
                    <a:pt x="17989" y="3179"/>
                    <a:pt x="18003" y="2952"/>
                    <a:pt x="17975" y="2739"/>
                  </a:cubicBezTo>
                  <a:cubicBezTo>
                    <a:pt x="18330" y="1972"/>
                    <a:pt x="18642" y="1177"/>
                    <a:pt x="18940" y="396"/>
                  </a:cubicBezTo>
                  <a:cubicBezTo>
                    <a:pt x="19027" y="161"/>
                    <a:pt x="18809" y="0"/>
                    <a:pt x="186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34"/>
            <p:cNvSpPr/>
            <p:nvPr/>
          </p:nvSpPr>
          <p:spPr>
            <a:xfrm rot="5400000">
              <a:off x="8336725" y="1613400"/>
              <a:ext cx="177975" cy="201925"/>
            </a:xfrm>
            <a:custGeom>
              <a:avLst/>
              <a:gdLst/>
              <a:ahLst/>
              <a:cxnLst/>
              <a:rect l="l" t="t" r="r" b="b"/>
              <a:pathLst>
                <a:path w="7119" h="8077" extrusionOk="0">
                  <a:moveTo>
                    <a:pt x="6707" y="0"/>
                  </a:moveTo>
                  <a:cubicBezTo>
                    <a:pt x="6581" y="0"/>
                    <a:pt x="6460" y="63"/>
                    <a:pt x="6427" y="212"/>
                  </a:cubicBezTo>
                  <a:cubicBezTo>
                    <a:pt x="6129" y="908"/>
                    <a:pt x="5816" y="1618"/>
                    <a:pt x="5547" y="2328"/>
                  </a:cubicBezTo>
                  <a:lnTo>
                    <a:pt x="5504" y="2328"/>
                  </a:lnTo>
                  <a:cubicBezTo>
                    <a:pt x="5468" y="2321"/>
                    <a:pt x="5433" y="2317"/>
                    <a:pt x="5397" y="2317"/>
                  </a:cubicBezTo>
                  <a:cubicBezTo>
                    <a:pt x="5362" y="2317"/>
                    <a:pt x="5326" y="2321"/>
                    <a:pt x="5291" y="2328"/>
                  </a:cubicBezTo>
                  <a:cubicBezTo>
                    <a:pt x="5215" y="2175"/>
                    <a:pt x="5058" y="2068"/>
                    <a:pt x="4812" y="2068"/>
                  </a:cubicBezTo>
                  <a:cubicBezTo>
                    <a:pt x="4783" y="2068"/>
                    <a:pt x="4754" y="2069"/>
                    <a:pt x="4723" y="2072"/>
                  </a:cubicBezTo>
                  <a:cubicBezTo>
                    <a:pt x="4638" y="2030"/>
                    <a:pt x="4553" y="2001"/>
                    <a:pt x="4467" y="1987"/>
                  </a:cubicBezTo>
                  <a:cubicBezTo>
                    <a:pt x="4379" y="1965"/>
                    <a:pt x="4290" y="1954"/>
                    <a:pt x="4203" y="1954"/>
                  </a:cubicBezTo>
                  <a:cubicBezTo>
                    <a:pt x="4010" y="1954"/>
                    <a:pt x="3824" y="2007"/>
                    <a:pt x="3658" y="2115"/>
                  </a:cubicBezTo>
                  <a:cubicBezTo>
                    <a:pt x="3633" y="2111"/>
                    <a:pt x="3608" y="2109"/>
                    <a:pt x="3584" y="2109"/>
                  </a:cubicBezTo>
                  <a:cubicBezTo>
                    <a:pt x="3509" y="2109"/>
                    <a:pt x="3435" y="2125"/>
                    <a:pt x="3360" y="2157"/>
                  </a:cubicBezTo>
                  <a:cubicBezTo>
                    <a:pt x="3332" y="2157"/>
                    <a:pt x="3303" y="2143"/>
                    <a:pt x="3261" y="2143"/>
                  </a:cubicBezTo>
                  <a:cubicBezTo>
                    <a:pt x="3190" y="2143"/>
                    <a:pt x="3104" y="2157"/>
                    <a:pt x="3033" y="2172"/>
                  </a:cubicBezTo>
                  <a:cubicBezTo>
                    <a:pt x="2977" y="2143"/>
                    <a:pt x="2934" y="2143"/>
                    <a:pt x="2877" y="2143"/>
                  </a:cubicBezTo>
                  <a:lnTo>
                    <a:pt x="2849" y="2129"/>
                  </a:lnTo>
                  <a:cubicBezTo>
                    <a:pt x="2745" y="2048"/>
                    <a:pt x="2638" y="2014"/>
                    <a:pt x="2534" y="2014"/>
                  </a:cubicBezTo>
                  <a:cubicBezTo>
                    <a:pt x="2254" y="2014"/>
                    <a:pt x="1988" y="2256"/>
                    <a:pt x="1812" y="2484"/>
                  </a:cubicBezTo>
                  <a:cubicBezTo>
                    <a:pt x="1543" y="2683"/>
                    <a:pt x="1386" y="3009"/>
                    <a:pt x="1372" y="3336"/>
                  </a:cubicBezTo>
                  <a:lnTo>
                    <a:pt x="875" y="4401"/>
                  </a:lnTo>
                  <a:cubicBezTo>
                    <a:pt x="946" y="4386"/>
                    <a:pt x="1003" y="4344"/>
                    <a:pt x="1046" y="4287"/>
                  </a:cubicBezTo>
                  <a:cubicBezTo>
                    <a:pt x="1074" y="4330"/>
                    <a:pt x="1117" y="4372"/>
                    <a:pt x="1174" y="4386"/>
                  </a:cubicBezTo>
                  <a:cubicBezTo>
                    <a:pt x="1174" y="4500"/>
                    <a:pt x="1188" y="4599"/>
                    <a:pt x="1230" y="4713"/>
                  </a:cubicBezTo>
                  <a:cubicBezTo>
                    <a:pt x="1216" y="4741"/>
                    <a:pt x="1216" y="4756"/>
                    <a:pt x="1216" y="4784"/>
                  </a:cubicBezTo>
                  <a:cubicBezTo>
                    <a:pt x="1202" y="4841"/>
                    <a:pt x="1230" y="4898"/>
                    <a:pt x="1273" y="4940"/>
                  </a:cubicBezTo>
                  <a:cubicBezTo>
                    <a:pt x="890" y="5451"/>
                    <a:pt x="535" y="5962"/>
                    <a:pt x="180" y="6502"/>
                  </a:cubicBezTo>
                  <a:cubicBezTo>
                    <a:pt x="1" y="6760"/>
                    <a:pt x="253" y="7019"/>
                    <a:pt x="499" y="7019"/>
                  </a:cubicBezTo>
                  <a:cubicBezTo>
                    <a:pt x="604" y="7019"/>
                    <a:pt x="708" y="6972"/>
                    <a:pt x="776" y="6857"/>
                  </a:cubicBezTo>
                  <a:cubicBezTo>
                    <a:pt x="1088" y="6275"/>
                    <a:pt x="1401" y="5707"/>
                    <a:pt x="1699" y="5125"/>
                  </a:cubicBezTo>
                  <a:lnTo>
                    <a:pt x="1727" y="5125"/>
                  </a:lnTo>
                  <a:cubicBezTo>
                    <a:pt x="1846" y="5221"/>
                    <a:pt x="1991" y="5267"/>
                    <a:pt x="2139" y="5267"/>
                  </a:cubicBezTo>
                  <a:cubicBezTo>
                    <a:pt x="2275" y="5267"/>
                    <a:pt x="2414" y="5228"/>
                    <a:pt x="2537" y="5153"/>
                  </a:cubicBezTo>
                  <a:cubicBezTo>
                    <a:pt x="2598" y="5203"/>
                    <a:pt x="2673" y="5227"/>
                    <a:pt x="2748" y="5227"/>
                  </a:cubicBezTo>
                  <a:cubicBezTo>
                    <a:pt x="2863" y="5227"/>
                    <a:pt x="2979" y="5171"/>
                    <a:pt x="3048" y="5068"/>
                  </a:cubicBezTo>
                  <a:cubicBezTo>
                    <a:pt x="3062" y="5110"/>
                    <a:pt x="3076" y="5139"/>
                    <a:pt x="3090" y="5181"/>
                  </a:cubicBezTo>
                  <a:cubicBezTo>
                    <a:pt x="3162" y="5302"/>
                    <a:pt x="3284" y="5363"/>
                    <a:pt x="3408" y="5363"/>
                  </a:cubicBezTo>
                  <a:cubicBezTo>
                    <a:pt x="3503" y="5363"/>
                    <a:pt x="3598" y="5327"/>
                    <a:pt x="3672" y="5252"/>
                  </a:cubicBezTo>
                  <a:cubicBezTo>
                    <a:pt x="3701" y="5224"/>
                    <a:pt x="3715" y="5196"/>
                    <a:pt x="3743" y="5167"/>
                  </a:cubicBezTo>
                  <a:cubicBezTo>
                    <a:pt x="3772" y="5167"/>
                    <a:pt x="3800" y="5153"/>
                    <a:pt x="3829" y="5139"/>
                  </a:cubicBezTo>
                  <a:cubicBezTo>
                    <a:pt x="3903" y="5196"/>
                    <a:pt x="3989" y="5223"/>
                    <a:pt x="4074" y="5223"/>
                  </a:cubicBezTo>
                  <a:cubicBezTo>
                    <a:pt x="4199" y="5223"/>
                    <a:pt x="4320" y="5164"/>
                    <a:pt x="4396" y="5054"/>
                  </a:cubicBezTo>
                  <a:cubicBezTo>
                    <a:pt x="4439" y="4997"/>
                    <a:pt x="4482" y="4926"/>
                    <a:pt x="4524" y="4841"/>
                  </a:cubicBezTo>
                  <a:lnTo>
                    <a:pt x="4553" y="4912"/>
                  </a:lnTo>
                  <a:cubicBezTo>
                    <a:pt x="4595" y="4997"/>
                    <a:pt x="4652" y="5068"/>
                    <a:pt x="4737" y="5125"/>
                  </a:cubicBezTo>
                  <a:cubicBezTo>
                    <a:pt x="4638" y="6062"/>
                    <a:pt x="4794" y="7027"/>
                    <a:pt x="5163" y="7893"/>
                  </a:cubicBezTo>
                  <a:cubicBezTo>
                    <a:pt x="5216" y="8023"/>
                    <a:pt x="5313" y="8076"/>
                    <a:pt x="5415" y="8076"/>
                  </a:cubicBezTo>
                  <a:cubicBezTo>
                    <a:pt x="5615" y="8076"/>
                    <a:pt x="5835" y="7873"/>
                    <a:pt x="5788" y="7638"/>
                  </a:cubicBezTo>
                  <a:cubicBezTo>
                    <a:pt x="5575" y="6715"/>
                    <a:pt x="5476" y="5792"/>
                    <a:pt x="5476" y="4855"/>
                  </a:cubicBezTo>
                  <a:cubicBezTo>
                    <a:pt x="5561" y="4812"/>
                    <a:pt x="5618" y="4741"/>
                    <a:pt x="5660" y="4656"/>
                  </a:cubicBezTo>
                  <a:cubicBezTo>
                    <a:pt x="5717" y="4514"/>
                    <a:pt x="5745" y="4386"/>
                    <a:pt x="5788" y="4259"/>
                  </a:cubicBezTo>
                  <a:lnTo>
                    <a:pt x="5873" y="4259"/>
                  </a:lnTo>
                  <a:cubicBezTo>
                    <a:pt x="5873" y="4287"/>
                    <a:pt x="5873" y="4330"/>
                    <a:pt x="5901" y="4344"/>
                  </a:cubicBezTo>
                  <a:lnTo>
                    <a:pt x="6157" y="3393"/>
                  </a:lnTo>
                  <a:cubicBezTo>
                    <a:pt x="6127" y="3383"/>
                    <a:pt x="6090" y="3372"/>
                    <a:pt x="6055" y="3372"/>
                  </a:cubicBezTo>
                  <a:cubicBezTo>
                    <a:pt x="6041" y="3372"/>
                    <a:pt x="6028" y="3374"/>
                    <a:pt x="6015" y="3378"/>
                  </a:cubicBezTo>
                  <a:cubicBezTo>
                    <a:pt x="6086" y="3165"/>
                    <a:pt x="6100" y="2952"/>
                    <a:pt x="6072" y="2739"/>
                  </a:cubicBezTo>
                  <a:cubicBezTo>
                    <a:pt x="6413" y="1959"/>
                    <a:pt x="6725" y="1163"/>
                    <a:pt x="7023" y="383"/>
                  </a:cubicBezTo>
                  <a:cubicBezTo>
                    <a:pt x="7119" y="157"/>
                    <a:pt x="6906" y="0"/>
                    <a:pt x="67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34"/>
            <p:cNvSpPr/>
            <p:nvPr/>
          </p:nvSpPr>
          <p:spPr>
            <a:xfrm rot="5400000">
              <a:off x="8336750" y="2375650"/>
              <a:ext cx="177825" cy="202025"/>
            </a:xfrm>
            <a:custGeom>
              <a:avLst/>
              <a:gdLst/>
              <a:ahLst/>
              <a:cxnLst/>
              <a:rect l="l" t="t" r="r" b="b"/>
              <a:pathLst>
                <a:path w="7113" h="8081" extrusionOk="0">
                  <a:moveTo>
                    <a:pt x="6696" y="0"/>
                  </a:moveTo>
                  <a:cubicBezTo>
                    <a:pt x="6569" y="0"/>
                    <a:pt x="6448" y="63"/>
                    <a:pt x="6415" y="212"/>
                  </a:cubicBezTo>
                  <a:cubicBezTo>
                    <a:pt x="6117" y="908"/>
                    <a:pt x="5805" y="1618"/>
                    <a:pt x="5535" y="2328"/>
                  </a:cubicBezTo>
                  <a:lnTo>
                    <a:pt x="5492" y="2328"/>
                  </a:lnTo>
                  <a:cubicBezTo>
                    <a:pt x="5457" y="2321"/>
                    <a:pt x="5421" y="2317"/>
                    <a:pt x="5386" y="2317"/>
                  </a:cubicBezTo>
                  <a:cubicBezTo>
                    <a:pt x="5350" y="2317"/>
                    <a:pt x="5315" y="2321"/>
                    <a:pt x="5279" y="2328"/>
                  </a:cubicBezTo>
                  <a:cubicBezTo>
                    <a:pt x="5203" y="2175"/>
                    <a:pt x="5046" y="2068"/>
                    <a:pt x="4800" y="2068"/>
                  </a:cubicBezTo>
                  <a:cubicBezTo>
                    <a:pt x="4772" y="2068"/>
                    <a:pt x="4742" y="2069"/>
                    <a:pt x="4711" y="2072"/>
                  </a:cubicBezTo>
                  <a:cubicBezTo>
                    <a:pt x="4555" y="2001"/>
                    <a:pt x="4387" y="1965"/>
                    <a:pt x="4221" y="1965"/>
                  </a:cubicBezTo>
                  <a:cubicBezTo>
                    <a:pt x="4024" y="1965"/>
                    <a:pt x="3830" y="2015"/>
                    <a:pt x="3661" y="2115"/>
                  </a:cubicBezTo>
                  <a:cubicBezTo>
                    <a:pt x="3632" y="2111"/>
                    <a:pt x="3605" y="2109"/>
                    <a:pt x="3578" y="2109"/>
                  </a:cubicBezTo>
                  <a:cubicBezTo>
                    <a:pt x="3497" y="2109"/>
                    <a:pt x="3423" y="2125"/>
                    <a:pt x="3348" y="2157"/>
                  </a:cubicBezTo>
                  <a:cubicBezTo>
                    <a:pt x="3320" y="2157"/>
                    <a:pt x="3291" y="2143"/>
                    <a:pt x="3249" y="2143"/>
                  </a:cubicBezTo>
                  <a:cubicBezTo>
                    <a:pt x="3178" y="2143"/>
                    <a:pt x="3093" y="2157"/>
                    <a:pt x="3022" y="2172"/>
                  </a:cubicBezTo>
                  <a:cubicBezTo>
                    <a:pt x="2979" y="2143"/>
                    <a:pt x="2922" y="2143"/>
                    <a:pt x="2866" y="2143"/>
                  </a:cubicBezTo>
                  <a:lnTo>
                    <a:pt x="2837" y="2129"/>
                  </a:lnTo>
                  <a:cubicBezTo>
                    <a:pt x="2733" y="2048"/>
                    <a:pt x="2627" y="2014"/>
                    <a:pt x="2522" y="2014"/>
                  </a:cubicBezTo>
                  <a:cubicBezTo>
                    <a:pt x="2242" y="2014"/>
                    <a:pt x="1976" y="2256"/>
                    <a:pt x="1801" y="2484"/>
                  </a:cubicBezTo>
                  <a:cubicBezTo>
                    <a:pt x="1531" y="2683"/>
                    <a:pt x="1375" y="2995"/>
                    <a:pt x="1361" y="3336"/>
                  </a:cubicBezTo>
                  <a:lnTo>
                    <a:pt x="878" y="4415"/>
                  </a:lnTo>
                  <a:cubicBezTo>
                    <a:pt x="935" y="4386"/>
                    <a:pt x="991" y="4344"/>
                    <a:pt x="1034" y="4287"/>
                  </a:cubicBezTo>
                  <a:cubicBezTo>
                    <a:pt x="1062" y="4344"/>
                    <a:pt x="1119" y="4372"/>
                    <a:pt x="1162" y="4386"/>
                  </a:cubicBezTo>
                  <a:cubicBezTo>
                    <a:pt x="1162" y="4500"/>
                    <a:pt x="1176" y="4614"/>
                    <a:pt x="1219" y="4713"/>
                  </a:cubicBezTo>
                  <a:cubicBezTo>
                    <a:pt x="1219" y="4741"/>
                    <a:pt x="1204" y="4770"/>
                    <a:pt x="1204" y="4798"/>
                  </a:cubicBezTo>
                  <a:cubicBezTo>
                    <a:pt x="1190" y="4855"/>
                    <a:pt x="1219" y="4912"/>
                    <a:pt x="1261" y="4954"/>
                  </a:cubicBezTo>
                  <a:cubicBezTo>
                    <a:pt x="892" y="5465"/>
                    <a:pt x="523" y="5977"/>
                    <a:pt x="168" y="6502"/>
                  </a:cubicBezTo>
                  <a:cubicBezTo>
                    <a:pt x="0" y="6768"/>
                    <a:pt x="244" y="7028"/>
                    <a:pt x="485" y="7028"/>
                  </a:cubicBezTo>
                  <a:cubicBezTo>
                    <a:pt x="590" y="7028"/>
                    <a:pt x="695" y="6978"/>
                    <a:pt x="764" y="6857"/>
                  </a:cubicBezTo>
                  <a:cubicBezTo>
                    <a:pt x="1077" y="6289"/>
                    <a:pt x="1389" y="5707"/>
                    <a:pt x="1687" y="5125"/>
                  </a:cubicBezTo>
                  <a:lnTo>
                    <a:pt x="1715" y="5125"/>
                  </a:lnTo>
                  <a:cubicBezTo>
                    <a:pt x="1836" y="5223"/>
                    <a:pt x="1984" y="5272"/>
                    <a:pt x="2135" y="5272"/>
                  </a:cubicBezTo>
                  <a:cubicBezTo>
                    <a:pt x="2269" y="5272"/>
                    <a:pt x="2405" y="5233"/>
                    <a:pt x="2525" y="5153"/>
                  </a:cubicBezTo>
                  <a:cubicBezTo>
                    <a:pt x="2588" y="5204"/>
                    <a:pt x="2664" y="5228"/>
                    <a:pt x="2741" y="5228"/>
                  </a:cubicBezTo>
                  <a:cubicBezTo>
                    <a:pt x="2854" y="5228"/>
                    <a:pt x="2968" y="5176"/>
                    <a:pt x="3036" y="5082"/>
                  </a:cubicBezTo>
                  <a:cubicBezTo>
                    <a:pt x="3050" y="5110"/>
                    <a:pt x="3064" y="5153"/>
                    <a:pt x="3078" y="5181"/>
                  </a:cubicBezTo>
                  <a:cubicBezTo>
                    <a:pt x="3153" y="5306"/>
                    <a:pt x="3280" y="5372"/>
                    <a:pt x="3407" y="5372"/>
                  </a:cubicBezTo>
                  <a:cubicBezTo>
                    <a:pt x="3499" y="5372"/>
                    <a:pt x="3589" y="5338"/>
                    <a:pt x="3661" y="5267"/>
                  </a:cubicBezTo>
                  <a:cubicBezTo>
                    <a:pt x="3689" y="5238"/>
                    <a:pt x="3703" y="5210"/>
                    <a:pt x="3732" y="5181"/>
                  </a:cubicBezTo>
                  <a:cubicBezTo>
                    <a:pt x="3760" y="5167"/>
                    <a:pt x="3788" y="5167"/>
                    <a:pt x="3817" y="5153"/>
                  </a:cubicBezTo>
                  <a:cubicBezTo>
                    <a:pt x="3890" y="5209"/>
                    <a:pt x="3974" y="5237"/>
                    <a:pt x="4058" y="5237"/>
                  </a:cubicBezTo>
                  <a:cubicBezTo>
                    <a:pt x="4184" y="5237"/>
                    <a:pt x="4308" y="5174"/>
                    <a:pt x="4385" y="5054"/>
                  </a:cubicBezTo>
                  <a:cubicBezTo>
                    <a:pt x="4427" y="4997"/>
                    <a:pt x="4470" y="4926"/>
                    <a:pt x="4527" y="4841"/>
                  </a:cubicBezTo>
                  <a:lnTo>
                    <a:pt x="4541" y="4926"/>
                  </a:lnTo>
                  <a:cubicBezTo>
                    <a:pt x="4583" y="5011"/>
                    <a:pt x="4640" y="5082"/>
                    <a:pt x="4725" y="5125"/>
                  </a:cubicBezTo>
                  <a:cubicBezTo>
                    <a:pt x="4640" y="6076"/>
                    <a:pt x="4782" y="7027"/>
                    <a:pt x="5151" y="7907"/>
                  </a:cubicBezTo>
                  <a:cubicBezTo>
                    <a:pt x="5203" y="8030"/>
                    <a:pt x="5297" y="8081"/>
                    <a:pt x="5397" y="8081"/>
                  </a:cubicBezTo>
                  <a:cubicBezTo>
                    <a:pt x="5598" y="8081"/>
                    <a:pt x="5824" y="7875"/>
                    <a:pt x="5776" y="7638"/>
                  </a:cubicBezTo>
                  <a:cubicBezTo>
                    <a:pt x="5563" y="6729"/>
                    <a:pt x="5464" y="5792"/>
                    <a:pt x="5464" y="4855"/>
                  </a:cubicBezTo>
                  <a:cubicBezTo>
                    <a:pt x="5549" y="4812"/>
                    <a:pt x="5620" y="4741"/>
                    <a:pt x="5648" y="4656"/>
                  </a:cubicBezTo>
                  <a:cubicBezTo>
                    <a:pt x="5705" y="4528"/>
                    <a:pt x="5748" y="4401"/>
                    <a:pt x="5776" y="4273"/>
                  </a:cubicBezTo>
                  <a:lnTo>
                    <a:pt x="5861" y="4273"/>
                  </a:lnTo>
                  <a:cubicBezTo>
                    <a:pt x="5861" y="4301"/>
                    <a:pt x="5875" y="4330"/>
                    <a:pt x="5890" y="4358"/>
                  </a:cubicBezTo>
                  <a:lnTo>
                    <a:pt x="6145" y="3393"/>
                  </a:lnTo>
                  <a:cubicBezTo>
                    <a:pt x="6115" y="3383"/>
                    <a:pt x="6085" y="3372"/>
                    <a:pt x="6050" y="3372"/>
                  </a:cubicBezTo>
                  <a:cubicBezTo>
                    <a:pt x="6035" y="3372"/>
                    <a:pt x="6020" y="3374"/>
                    <a:pt x="6003" y="3378"/>
                  </a:cubicBezTo>
                  <a:cubicBezTo>
                    <a:pt x="6074" y="3165"/>
                    <a:pt x="6103" y="2952"/>
                    <a:pt x="6060" y="2739"/>
                  </a:cubicBezTo>
                  <a:cubicBezTo>
                    <a:pt x="6415" y="1959"/>
                    <a:pt x="6727" y="1163"/>
                    <a:pt x="7026" y="383"/>
                  </a:cubicBezTo>
                  <a:cubicBezTo>
                    <a:pt x="7112" y="157"/>
                    <a:pt x="6897" y="0"/>
                    <a:pt x="66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05974-327F-E83B-146D-21CB57A1C24A}"/>
              </a:ext>
            </a:extLst>
          </p:cNvPr>
          <p:cNvSpPr>
            <a:spLocks noGrp="1"/>
          </p:cNvSpPr>
          <p:nvPr>
            <p:ph type="title"/>
          </p:nvPr>
        </p:nvSpPr>
        <p:spPr/>
        <p:txBody>
          <a:bodyPr/>
          <a:lstStyle/>
          <a:p>
            <a:r>
              <a:rPr lang="en-US" dirty="0"/>
              <a:t>Click to edit Master title style</a:t>
            </a:r>
            <a:endParaRPr lang="es-PR" dirty="0"/>
          </a:p>
        </p:txBody>
      </p:sp>
    </p:spTree>
    <p:extLst>
      <p:ext uri="{BB962C8B-B14F-4D97-AF65-F5344CB8AC3E}">
        <p14:creationId xmlns:p14="http://schemas.microsoft.com/office/powerpoint/2010/main" val="119707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4000"/>
              <a:buFont typeface="Oswald"/>
              <a:buNone/>
              <a:defRPr sz="4000" b="1">
                <a:solidFill>
                  <a:schemeClr val="dk1"/>
                </a:solidFill>
                <a:latin typeface="Oswald"/>
                <a:ea typeface="Oswald"/>
                <a:cs typeface="Oswald"/>
                <a:sym typeface="Oswald"/>
              </a:defRPr>
            </a:lvl1pPr>
            <a:lvl2pPr lvl="1">
              <a:spcBef>
                <a:spcPts val="0"/>
              </a:spcBef>
              <a:spcAft>
                <a:spcPts val="0"/>
              </a:spcAft>
              <a:buClr>
                <a:schemeClr val="dk1"/>
              </a:buClr>
              <a:buSzPts val="4000"/>
              <a:buFont typeface="Oswald"/>
              <a:buNone/>
              <a:defRPr sz="4000" b="1">
                <a:solidFill>
                  <a:schemeClr val="dk1"/>
                </a:solidFill>
                <a:latin typeface="Oswald"/>
                <a:ea typeface="Oswald"/>
                <a:cs typeface="Oswald"/>
                <a:sym typeface="Oswald"/>
              </a:defRPr>
            </a:lvl2pPr>
            <a:lvl3pPr lvl="2">
              <a:spcBef>
                <a:spcPts val="0"/>
              </a:spcBef>
              <a:spcAft>
                <a:spcPts val="0"/>
              </a:spcAft>
              <a:buClr>
                <a:schemeClr val="dk1"/>
              </a:buClr>
              <a:buSzPts val="4000"/>
              <a:buFont typeface="Oswald"/>
              <a:buNone/>
              <a:defRPr sz="4000" b="1">
                <a:solidFill>
                  <a:schemeClr val="dk1"/>
                </a:solidFill>
                <a:latin typeface="Oswald"/>
                <a:ea typeface="Oswald"/>
                <a:cs typeface="Oswald"/>
                <a:sym typeface="Oswald"/>
              </a:defRPr>
            </a:lvl3pPr>
            <a:lvl4pPr lvl="3">
              <a:spcBef>
                <a:spcPts val="0"/>
              </a:spcBef>
              <a:spcAft>
                <a:spcPts val="0"/>
              </a:spcAft>
              <a:buClr>
                <a:schemeClr val="dk1"/>
              </a:buClr>
              <a:buSzPts val="4000"/>
              <a:buFont typeface="Oswald"/>
              <a:buNone/>
              <a:defRPr sz="4000" b="1">
                <a:solidFill>
                  <a:schemeClr val="dk1"/>
                </a:solidFill>
                <a:latin typeface="Oswald"/>
                <a:ea typeface="Oswald"/>
                <a:cs typeface="Oswald"/>
                <a:sym typeface="Oswald"/>
              </a:defRPr>
            </a:lvl4pPr>
            <a:lvl5pPr lvl="4">
              <a:spcBef>
                <a:spcPts val="0"/>
              </a:spcBef>
              <a:spcAft>
                <a:spcPts val="0"/>
              </a:spcAft>
              <a:buClr>
                <a:schemeClr val="dk1"/>
              </a:buClr>
              <a:buSzPts val="4000"/>
              <a:buFont typeface="Oswald"/>
              <a:buNone/>
              <a:defRPr sz="4000" b="1">
                <a:solidFill>
                  <a:schemeClr val="dk1"/>
                </a:solidFill>
                <a:latin typeface="Oswald"/>
                <a:ea typeface="Oswald"/>
                <a:cs typeface="Oswald"/>
                <a:sym typeface="Oswald"/>
              </a:defRPr>
            </a:lvl5pPr>
            <a:lvl6pPr lvl="5">
              <a:spcBef>
                <a:spcPts val="0"/>
              </a:spcBef>
              <a:spcAft>
                <a:spcPts val="0"/>
              </a:spcAft>
              <a:buClr>
                <a:schemeClr val="dk1"/>
              </a:buClr>
              <a:buSzPts val="4000"/>
              <a:buFont typeface="Oswald"/>
              <a:buNone/>
              <a:defRPr sz="4000" b="1">
                <a:solidFill>
                  <a:schemeClr val="dk1"/>
                </a:solidFill>
                <a:latin typeface="Oswald"/>
                <a:ea typeface="Oswald"/>
                <a:cs typeface="Oswald"/>
                <a:sym typeface="Oswald"/>
              </a:defRPr>
            </a:lvl6pPr>
            <a:lvl7pPr lvl="6">
              <a:spcBef>
                <a:spcPts val="0"/>
              </a:spcBef>
              <a:spcAft>
                <a:spcPts val="0"/>
              </a:spcAft>
              <a:buClr>
                <a:schemeClr val="dk1"/>
              </a:buClr>
              <a:buSzPts val="4000"/>
              <a:buFont typeface="Oswald"/>
              <a:buNone/>
              <a:defRPr sz="4000" b="1">
                <a:solidFill>
                  <a:schemeClr val="dk1"/>
                </a:solidFill>
                <a:latin typeface="Oswald"/>
                <a:ea typeface="Oswald"/>
                <a:cs typeface="Oswald"/>
                <a:sym typeface="Oswald"/>
              </a:defRPr>
            </a:lvl7pPr>
            <a:lvl8pPr lvl="7">
              <a:spcBef>
                <a:spcPts val="0"/>
              </a:spcBef>
              <a:spcAft>
                <a:spcPts val="0"/>
              </a:spcAft>
              <a:buClr>
                <a:schemeClr val="dk1"/>
              </a:buClr>
              <a:buSzPts val="4000"/>
              <a:buFont typeface="Oswald"/>
              <a:buNone/>
              <a:defRPr sz="4000" b="1">
                <a:solidFill>
                  <a:schemeClr val="dk1"/>
                </a:solidFill>
                <a:latin typeface="Oswald"/>
                <a:ea typeface="Oswald"/>
                <a:cs typeface="Oswald"/>
                <a:sym typeface="Oswald"/>
              </a:defRPr>
            </a:lvl8pPr>
            <a:lvl9pPr lvl="8">
              <a:spcBef>
                <a:spcPts val="0"/>
              </a:spcBef>
              <a:spcAft>
                <a:spcPts val="0"/>
              </a:spcAft>
              <a:buClr>
                <a:schemeClr val="dk1"/>
              </a:buClr>
              <a:buSzPts val="4000"/>
              <a:buFont typeface="Oswald"/>
              <a:buNone/>
              <a:defRPr sz="4000" b="1">
                <a:solidFill>
                  <a:schemeClr val="dk1"/>
                </a:solidFill>
                <a:latin typeface="Oswald"/>
                <a:ea typeface="Oswald"/>
                <a:cs typeface="Oswald"/>
                <a:sym typeface="Oswald"/>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ctr" anchorCtr="0">
            <a:noAutofit/>
          </a:bodyPr>
          <a:lstStyle>
            <a:lvl1pPr marL="457200" lvl="0" indent="-317500">
              <a:lnSpc>
                <a:spcPct val="100000"/>
              </a:lnSpc>
              <a:spcBef>
                <a:spcPts val="0"/>
              </a:spcBef>
              <a:spcAft>
                <a:spcPts val="0"/>
              </a:spcAft>
              <a:buClr>
                <a:schemeClr val="dk2"/>
              </a:buClr>
              <a:buSzPts val="1400"/>
              <a:buFont typeface="Arimo"/>
              <a:buChar char="●"/>
              <a:defRPr>
                <a:solidFill>
                  <a:schemeClr val="dk2"/>
                </a:solidFill>
                <a:latin typeface="Arimo"/>
                <a:ea typeface="Arimo"/>
                <a:cs typeface="Arimo"/>
                <a:sym typeface="Arimo"/>
              </a:defRPr>
            </a:lvl1pPr>
            <a:lvl2pPr marL="914400" lvl="1" indent="-317500">
              <a:lnSpc>
                <a:spcPct val="100000"/>
              </a:lnSpc>
              <a:spcBef>
                <a:spcPts val="0"/>
              </a:spcBef>
              <a:spcAft>
                <a:spcPts val="0"/>
              </a:spcAft>
              <a:buClr>
                <a:schemeClr val="dk2"/>
              </a:buClr>
              <a:buSzPts val="1400"/>
              <a:buFont typeface="Arimo"/>
              <a:buChar char="○"/>
              <a:defRPr>
                <a:solidFill>
                  <a:schemeClr val="dk2"/>
                </a:solidFill>
                <a:latin typeface="Arimo"/>
                <a:ea typeface="Arimo"/>
                <a:cs typeface="Arimo"/>
                <a:sym typeface="Arimo"/>
              </a:defRPr>
            </a:lvl2pPr>
            <a:lvl3pPr marL="1371600" lvl="2" indent="-317500">
              <a:lnSpc>
                <a:spcPct val="100000"/>
              </a:lnSpc>
              <a:spcBef>
                <a:spcPts val="0"/>
              </a:spcBef>
              <a:spcAft>
                <a:spcPts val="0"/>
              </a:spcAft>
              <a:buClr>
                <a:schemeClr val="dk2"/>
              </a:buClr>
              <a:buSzPts val="1400"/>
              <a:buFont typeface="Arimo"/>
              <a:buChar char="■"/>
              <a:defRPr>
                <a:solidFill>
                  <a:schemeClr val="dk2"/>
                </a:solidFill>
                <a:latin typeface="Arimo"/>
                <a:ea typeface="Arimo"/>
                <a:cs typeface="Arimo"/>
                <a:sym typeface="Arimo"/>
              </a:defRPr>
            </a:lvl3pPr>
            <a:lvl4pPr marL="1828800" lvl="3" indent="-317500">
              <a:lnSpc>
                <a:spcPct val="100000"/>
              </a:lnSpc>
              <a:spcBef>
                <a:spcPts val="0"/>
              </a:spcBef>
              <a:spcAft>
                <a:spcPts val="0"/>
              </a:spcAft>
              <a:buClr>
                <a:schemeClr val="dk2"/>
              </a:buClr>
              <a:buSzPts val="1400"/>
              <a:buFont typeface="Arimo"/>
              <a:buChar char="●"/>
              <a:defRPr>
                <a:solidFill>
                  <a:schemeClr val="dk2"/>
                </a:solidFill>
                <a:latin typeface="Arimo"/>
                <a:ea typeface="Arimo"/>
                <a:cs typeface="Arimo"/>
                <a:sym typeface="Arimo"/>
              </a:defRPr>
            </a:lvl4pPr>
            <a:lvl5pPr marL="2286000" lvl="4" indent="-317500">
              <a:lnSpc>
                <a:spcPct val="100000"/>
              </a:lnSpc>
              <a:spcBef>
                <a:spcPts val="0"/>
              </a:spcBef>
              <a:spcAft>
                <a:spcPts val="0"/>
              </a:spcAft>
              <a:buClr>
                <a:schemeClr val="dk2"/>
              </a:buClr>
              <a:buSzPts val="1400"/>
              <a:buFont typeface="Arimo"/>
              <a:buChar char="○"/>
              <a:defRPr>
                <a:solidFill>
                  <a:schemeClr val="dk2"/>
                </a:solidFill>
                <a:latin typeface="Arimo"/>
                <a:ea typeface="Arimo"/>
                <a:cs typeface="Arimo"/>
                <a:sym typeface="Arimo"/>
              </a:defRPr>
            </a:lvl5pPr>
            <a:lvl6pPr marL="2743200" lvl="5" indent="-317500">
              <a:lnSpc>
                <a:spcPct val="100000"/>
              </a:lnSpc>
              <a:spcBef>
                <a:spcPts val="0"/>
              </a:spcBef>
              <a:spcAft>
                <a:spcPts val="0"/>
              </a:spcAft>
              <a:buClr>
                <a:schemeClr val="dk2"/>
              </a:buClr>
              <a:buSzPts val="1400"/>
              <a:buFont typeface="Arimo"/>
              <a:buChar char="■"/>
              <a:defRPr>
                <a:solidFill>
                  <a:schemeClr val="dk2"/>
                </a:solidFill>
                <a:latin typeface="Arimo"/>
                <a:ea typeface="Arimo"/>
                <a:cs typeface="Arimo"/>
                <a:sym typeface="Arimo"/>
              </a:defRPr>
            </a:lvl6pPr>
            <a:lvl7pPr marL="3200400" lvl="6" indent="-317500">
              <a:lnSpc>
                <a:spcPct val="100000"/>
              </a:lnSpc>
              <a:spcBef>
                <a:spcPts val="0"/>
              </a:spcBef>
              <a:spcAft>
                <a:spcPts val="0"/>
              </a:spcAft>
              <a:buClr>
                <a:schemeClr val="dk2"/>
              </a:buClr>
              <a:buSzPts val="1400"/>
              <a:buFont typeface="Arimo"/>
              <a:buChar char="●"/>
              <a:defRPr>
                <a:solidFill>
                  <a:schemeClr val="dk2"/>
                </a:solidFill>
                <a:latin typeface="Arimo"/>
                <a:ea typeface="Arimo"/>
                <a:cs typeface="Arimo"/>
                <a:sym typeface="Arimo"/>
              </a:defRPr>
            </a:lvl7pPr>
            <a:lvl8pPr marL="3657600" lvl="7" indent="-317500">
              <a:lnSpc>
                <a:spcPct val="100000"/>
              </a:lnSpc>
              <a:spcBef>
                <a:spcPts val="0"/>
              </a:spcBef>
              <a:spcAft>
                <a:spcPts val="0"/>
              </a:spcAft>
              <a:buClr>
                <a:schemeClr val="dk2"/>
              </a:buClr>
              <a:buSzPts val="1400"/>
              <a:buFont typeface="Arimo"/>
              <a:buChar char="○"/>
              <a:defRPr>
                <a:solidFill>
                  <a:schemeClr val="dk2"/>
                </a:solidFill>
                <a:latin typeface="Arimo"/>
                <a:ea typeface="Arimo"/>
                <a:cs typeface="Arimo"/>
                <a:sym typeface="Arimo"/>
              </a:defRPr>
            </a:lvl8pPr>
            <a:lvl9pPr marL="4114800" lvl="8" indent="-317500">
              <a:lnSpc>
                <a:spcPct val="100000"/>
              </a:lnSpc>
              <a:spcBef>
                <a:spcPts val="0"/>
              </a:spcBef>
              <a:spcAft>
                <a:spcPts val="0"/>
              </a:spcAft>
              <a:buClr>
                <a:schemeClr val="dk2"/>
              </a:buClr>
              <a:buSzPts val="1400"/>
              <a:buFont typeface="Arimo"/>
              <a:buChar char="■"/>
              <a:defRPr>
                <a:solidFill>
                  <a:schemeClr val="dk2"/>
                </a:solidFill>
                <a:latin typeface="Arimo"/>
                <a:ea typeface="Arimo"/>
                <a:cs typeface="Arimo"/>
                <a:sym typeface="Arimo"/>
              </a:defRPr>
            </a:lvl9pPr>
          </a:lstStyle>
          <a:p>
            <a:endParaRPr dirty="0"/>
          </a:p>
        </p:txBody>
      </p:sp>
      <p:sp>
        <p:nvSpPr>
          <p:cNvPr id="2" name="Date Placeholder 1">
            <a:extLst>
              <a:ext uri="{FF2B5EF4-FFF2-40B4-BE49-F238E27FC236}">
                <a16:creationId xmlns:a16="http://schemas.microsoft.com/office/drawing/2014/main" id="{E05E6213-A6A7-4FFE-FDC7-D3B65DB54C0A}"/>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A1848A93-D60F-46FD-8A13-1AA5C0F20692}" type="datetimeFigureOut">
              <a:rPr lang="es-PR" smtClean="0"/>
              <a:t>04/19/2024</a:t>
            </a:fld>
            <a:endParaRPr lang="es-PR"/>
          </a:p>
        </p:txBody>
      </p:sp>
      <p:sp>
        <p:nvSpPr>
          <p:cNvPr id="3" name="Footer Placeholder 2">
            <a:extLst>
              <a:ext uri="{FF2B5EF4-FFF2-40B4-BE49-F238E27FC236}">
                <a16:creationId xmlns:a16="http://schemas.microsoft.com/office/drawing/2014/main" id="{84A19C56-594D-069E-D16A-C0CB70EED5F6}"/>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R"/>
          </a:p>
        </p:txBody>
      </p:sp>
      <p:sp>
        <p:nvSpPr>
          <p:cNvPr id="4" name="Slide Number Placeholder 3">
            <a:extLst>
              <a:ext uri="{FF2B5EF4-FFF2-40B4-BE49-F238E27FC236}">
                <a16:creationId xmlns:a16="http://schemas.microsoft.com/office/drawing/2014/main" id="{96276902-78BD-5E7A-B626-43055FAF9982}"/>
              </a:ext>
            </a:extLst>
          </p:cNvPr>
          <p:cNvSpPr>
            <a:spLocks noGrp="1"/>
          </p:cNvSpPr>
          <p:nvPr>
            <p:ph type="sldNum" sz="quarter" idx="4"/>
          </p:nvPr>
        </p:nvSpPr>
        <p:spPr>
          <a:xfrm>
            <a:off x="8515350" y="4767263"/>
            <a:ext cx="403541" cy="274637"/>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s-PR" dirty="0"/>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8" r:id="rId3"/>
    <p:sldLayoutId id="2147483659" r:id="rId4"/>
    <p:sldLayoutId id="2147483678" r:id="rId5"/>
    <p:sldLayoutId id="2147483679" r:id="rId6"/>
    <p:sldLayoutId id="2147483680" r:id="rId7"/>
    <p:sldLayoutId id="2147483681" r:id="rId8"/>
  </p:sldLayoutIdLst>
  <p:hf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79"/>
        <p:cNvGrpSpPr/>
        <p:nvPr/>
      </p:nvGrpSpPr>
      <p:grpSpPr>
        <a:xfrm>
          <a:off x="0" y="0"/>
          <a:ext cx="0" cy="0"/>
          <a:chOff x="0" y="0"/>
          <a:chExt cx="0" cy="0"/>
        </a:xfrm>
      </p:grpSpPr>
      <p:sp>
        <p:nvSpPr>
          <p:cNvPr id="580" name="Google Shape;580;p37"/>
          <p:cNvSpPr/>
          <p:nvPr/>
        </p:nvSpPr>
        <p:spPr>
          <a:xfrm>
            <a:off x="-1" y="702129"/>
            <a:ext cx="5508171" cy="3491721"/>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37"/>
          <p:cNvSpPr txBox="1">
            <a:spLocks noGrp="1"/>
          </p:cNvSpPr>
          <p:nvPr>
            <p:ph type="ctrTitle"/>
          </p:nvPr>
        </p:nvSpPr>
        <p:spPr>
          <a:xfrm>
            <a:off x="507900" y="1418999"/>
            <a:ext cx="4064100" cy="16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3000" dirty="0"/>
              <a:t>Informe de </a:t>
            </a:r>
            <a:r>
              <a:rPr lang="en-US" sz="3000" dirty="0" err="1"/>
              <a:t>Tesorería</a:t>
            </a:r>
            <a:endParaRPr sz="3000" dirty="0"/>
          </a:p>
        </p:txBody>
      </p:sp>
      <p:sp>
        <p:nvSpPr>
          <p:cNvPr id="582" name="Google Shape;582;p37"/>
          <p:cNvSpPr txBox="1">
            <a:spLocks noGrp="1"/>
          </p:cNvSpPr>
          <p:nvPr>
            <p:ph type="subTitle" idx="1"/>
          </p:nvPr>
        </p:nvSpPr>
        <p:spPr>
          <a:xfrm>
            <a:off x="-41903" y="3025880"/>
            <a:ext cx="5508171" cy="411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300" b="1" i="1" dirty="0"/>
              <a:t>Amnistía Internacional </a:t>
            </a:r>
          </a:p>
          <a:p>
            <a:pPr marL="0" lvl="0" indent="0" algn="ctr" rtl="0">
              <a:spcBef>
                <a:spcPts val="0"/>
              </a:spcBef>
              <a:spcAft>
                <a:spcPts val="0"/>
              </a:spcAft>
              <a:buNone/>
            </a:pPr>
            <a:r>
              <a:rPr lang="en" sz="2300" b="1" i="1" dirty="0"/>
              <a:t>Sección de Puerto Rico, Inc.</a:t>
            </a:r>
          </a:p>
          <a:p>
            <a:pPr marL="0" lvl="0" indent="0" algn="ctr" rtl="0">
              <a:spcBef>
                <a:spcPts val="0"/>
              </a:spcBef>
              <a:spcAft>
                <a:spcPts val="0"/>
              </a:spcAft>
              <a:buNone/>
            </a:pPr>
            <a:r>
              <a:rPr lang="en-US" sz="1800" b="1" i="1" dirty="0"/>
              <a:t>20 de </a:t>
            </a:r>
            <a:r>
              <a:rPr lang="en-US" sz="1800" b="1" i="1" dirty="0" err="1"/>
              <a:t>abril</a:t>
            </a:r>
            <a:r>
              <a:rPr lang="en-US" sz="1800" b="1" i="1" dirty="0"/>
              <a:t> de 2024</a:t>
            </a:r>
            <a:endParaRPr lang="en" sz="1800" b="1" i="1" dirty="0"/>
          </a:p>
        </p:txBody>
      </p:sp>
      <p:grpSp>
        <p:nvGrpSpPr>
          <p:cNvPr id="583" name="Google Shape;583;p37"/>
          <p:cNvGrpSpPr/>
          <p:nvPr/>
        </p:nvGrpSpPr>
        <p:grpSpPr>
          <a:xfrm>
            <a:off x="345482" y="1118338"/>
            <a:ext cx="4347528" cy="226872"/>
            <a:chOff x="238125" y="930125"/>
            <a:chExt cx="2221300" cy="134125"/>
          </a:xfrm>
        </p:grpSpPr>
        <p:sp>
          <p:nvSpPr>
            <p:cNvPr id="584" name="Google Shape;584;p37"/>
            <p:cNvSpPr/>
            <p:nvPr/>
          </p:nvSpPr>
          <p:spPr>
            <a:xfrm>
              <a:off x="238125" y="974525"/>
              <a:ext cx="971525" cy="44275"/>
            </a:xfrm>
            <a:custGeom>
              <a:avLst/>
              <a:gdLst/>
              <a:ahLst/>
              <a:cxnLst/>
              <a:rect l="l" t="t" r="r" b="b"/>
              <a:pathLst>
                <a:path w="38861" h="1771" extrusionOk="0">
                  <a:moveTo>
                    <a:pt x="25347" y="1"/>
                  </a:moveTo>
                  <a:cubicBezTo>
                    <a:pt x="24665" y="1"/>
                    <a:pt x="23922" y="202"/>
                    <a:pt x="23370" y="410"/>
                  </a:cubicBezTo>
                  <a:cubicBezTo>
                    <a:pt x="23009" y="251"/>
                    <a:pt x="22617" y="172"/>
                    <a:pt x="22225" y="172"/>
                  </a:cubicBezTo>
                  <a:cubicBezTo>
                    <a:pt x="21815" y="172"/>
                    <a:pt x="21404" y="258"/>
                    <a:pt x="21027" y="425"/>
                  </a:cubicBezTo>
                  <a:cubicBezTo>
                    <a:pt x="20755" y="243"/>
                    <a:pt x="20428" y="207"/>
                    <a:pt x="20104" y="207"/>
                  </a:cubicBezTo>
                  <a:cubicBezTo>
                    <a:pt x="20023" y="207"/>
                    <a:pt x="19943" y="209"/>
                    <a:pt x="19863" y="212"/>
                  </a:cubicBezTo>
                  <a:cubicBezTo>
                    <a:pt x="19324" y="226"/>
                    <a:pt x="18784" y="268"/>
                    <a:pt x="18259" y="339"/>
                  </a:cubicBezTo>
                  <a:cubicBezTo>
                    <a:pt x="18216" y="297"/>
                    <a:pt x="18159" y="283"/>
                    <a:pt x="18088" y="283"/>
                  </a:cubicBezTo>
                  <a:lnTo>
                    <a:pt x="17875" y="283"/>
                  </a:lnTo>
                  <a:cubicBezTo>
                    <a:pt x="17797" y="155"/>
                    <a:pt x="17657" y="81"/>
                    <a:pt x="17512" y="81"/>
                  </a:cubicBezTo>
                  <a:cubicBezTo>
                    <a:pt x="17448" y="81"/>
                    <a:pt x="17383" y="96"/>
                    <a:pt x="17322" y="126"/>
                  </a:cubicBezTo>
                  <a:cubicBezTo>
                    <a:pt x="17186" y="90"/>
                    <a:pt x="17026" y="78"/>
                    <a:pt x="16868" y="78"/>
                  </a:cubicBezTo>
                  <a:cubicBezTo>
                    <a:pt x="16595" y="78"/>
                    <a:pt x="16324" y="112"/>
                    <a:pt x="16172" y="112"/>
                  </a:cubicBezTo>
                  <a:cubicBezTo>
                    <a:pt x="15419" y="126"/>
                    <a:pt x="14667" y="212"/>
                    <a:pt x="13942" y="368"/>
                  </a:cubicBezTo>
                  <a:lnTo>
                    <a:pt x="13914" y="368"/>
                  </a:lnTo>
                  <a:cubicBezTo>
                    <a:pt x="13857" y="368"/>
                    <a:pt x="13801" y="382"/>
                    <a:pt x="13772" y="410"/>
                  </a:cubicBezTo>
                  <a:lnTo>
                    <a:pt x="13233" y="439"/>
                  </a:lnTo>
                  <a:cubicBezTo>
                    <a:pt x="13204" y="410"/>
                    <a:pt x="13176" y="382"/>
                    <a:pt x="13133" y="368"/>
                  </a:cubicBezTo>
                  <a:cubicBezTo>
                    <a:pt x="12770" y="279"/>
                    <a:pt x="12401" y="233"/>
                    <a:pt x="12031" y="233"/>
                  </a:cubicBezTo>
                  <a:cubicBezTo>
                    <a:pt x="11634" y="233"/>
                    <a:pt x="11237" y="286"/>
                    <a:pt x="10847" y="396"/>
                  </a:cubicBezTo>
                  <a:cubicBezTo>
                    <a:pt x="10762" y="368"/>
                    <a:pt x="10663" y="354"/>
                    <a:pt x="10578" y="339"/>
                  </a:cubicBezTo>
                  <a:cubicBezTo>
                    <a:pt x="10561" y="336"/>
                    <a:pt x="10545" y="335"/>
                    <a:pt x="10529" y="335"/>
                  </a:cubicBezTo>
                  <a:cubicBezTo>
                    <a:pt x="10408" y="335"/>
                    <a:pt x="10306" y="427"/>
                    <a:pt x="10294" y="552"/>
                  </a:cubicBezTo>
                  <a:lnTo>
                    <a:pt x="10265" y="552"/>
                  </a:lnTo>
                  <a:cubicBezTo>
                    <a:pt x="10237" y="467"/>
                    <a:pt x="10180" y="396"/>
                    <a:pt x="10109" y="368"/>
                  </a:cubicBezTo>
                  <a:cubicBezTo>
                    <a:pt x="9601" y="173"/>
                    <a:pt x="9068" y="74"/>
                    <a:pt x="8534" y="74"/>
                  </a:cubicBezTo>
                  <a:cubicBezTo>
                    <a:pt x="8172" y="74"/>
                    <a:pt x="7810" y="120"/>
                    <a:pt x="7454" y="212"/>
                  </a:cubicBezTo>
                  <a:cubicBezTo>
                    <a:pt x="7312" y="212"/>
                    <a:pt x="7156" y="226"/>
                    <a:pt x="7014" y="254"/>
                  </a:cubicBezTo>
                  <a:cubicBezTo>
                    <a:pt x="6957" y="268"/>
                    <a:pt x="6900" y="311"/>
                    <a:pt x="6858" y="382"/>
                  </a:cubicBezTo>
                  <a:cubicBezTo>
                    <a:pt x="6518" y="168"/>
                    <a:pt x="6150" y="86"/>
                    <a:pt x="5773" y="86"/>
                  </a:cubicBezTo>
                  <a:cubicBezTo>
                    <a:pt x="5123" y="86"/>
                    <a:pt x="4444" y="328"/>
                    <a:pt x="3833" y="552"/>
                  </a:cubicBezTo>
                  <a:cubicBezTo>
                    <a:pt x="3791" y="552"/>
                    <a:pt x="3748" y="567"/>
                    <a:pt x="3720" y="581"/>
                  </a:cubicBezTo>
                  <a:lnTo>
                    <a:pt x="3266" y="581"/>
                  </a:lnTo>
                  <a:cubicBezTo>
                    <a:pt x="2951" y="502"/>
                    <a:pt x="2627" y="463"/>
                    <a:pt x="2303" y="463"/>
                  </a:cubicBezTo>
                  <a:cubicBezTo>
                    <a:pt x="1925" y="463"/>
                    <a:pt x="1545" y="516"/>
                    <a:pt x="1178" y="623"/>
                  </a:cubicBezTo>
                  <a:lnTo>
                    <a:pt x="568" y="638"/>
                  </a:lnTo>
                  <a:cubicBezTo>
                    <a:pt x="440" y="453"/>
                    <a:pt x="227" y="354"/>
                    <a:pt x="0" y="325"/>
                  </a:cubicBezTo>
                  <a:lnTo>
                    <a:pt x="0" y="1206"/>
                  </a:lnTo>
                  <a:lnTo>
                    <a:pt x="341" y="1206"/>
                  </a:lnTo>
                  <a:cubicBezTo>
                    <a:pt x="362" y="1249"/>
                    <a:pt x="401" y="1267"/>
                    <a:pt x="437" y="1267"/>
                  </a:cubicBezTo>
                  <a:cubicBezTo>
                    <a:pt x="448" y="1267"/>
                    <a:pt x="458" y="1266"/>
                    <a:pt x="469" y="1262"/>
                  </a:cubicBezTo>
                  <a:lnTo>
                    <a:pt x="696" y="1191"/>
                  </a:lnTo>
                  <a:cubicBezTo>
                    <a:pt x="1234" y="1286"/>
                    <a:pt x="1781" y="1377"/>
                    <a:pt x="2320" y="1377"/>
                  </a:cubicBezTo>
                  <a:cubicBezTo>
                    <a:pt x="2748" y="1377"/>
                    <a:pt x="3170" y="1320"/>
                    <a:pt x="3578" y="1163"/>
                  </a:cubicBezTo>
                  <a:cubicBezTo>
                    <a:pt x="3635" y="1135"/>
                    <a:pt x="3677" y="1106"/>
                    <a:pt x="3706" y="1049"/>
                  </a:cubicBezTo>
                  <a:cubicBezTo>
                    <a:pt x="3734" y="1064"/>
                    <a:pt x="3748" y="1078"/>
                    <a:pt x="3762" y="1078"/>
                  </a:cubicBezTo>
                  <a:cubicBezTo>
                    <a:pt x="4124" y="1157"/>
                    <a:pt x="4490" y="1195"/>
                    <a:pt x="4855" y="1195"/>
                  </a:cubicBezTo>
                  <a:cubicBezTo>
                    <a:pt x="5407" y="1195"/>
                    <a:pt x="5958" y="1107"/>
                    <a:pt x="6489" y="936"/>
                  </a:cubicBezTo>
                  <a:cubicBezTo>
                    <a:pt x="6787" y="936"/>
                    <a:pt x="7085" y="936"/>
                    <a:pt x="7383" y="950"/>
                  </a:cubicBezTo>
                  <a:lnTo>
                    <a:pt x="7653" y="950"/>
                  </a:lnTo>
                  <a:cubicBezTo>
                    <a:pt x="8004" y="1012"/>
                    <a:pt x="8360" y="1045"/>
                    <a:pt x="8715" y="1045"/>
                  </a:cubicBezTo>
                  <a:cubicBezTo>
                    <a:pt x="9006" y="1045"/>
                    <a:pt x="9296" y="1023"/>
                    <a:pt x="9584" y="978"/>
                  </a:cubicBezTo>
                  <a:lnTo>
                    <a:pt x="9683" y="978"/>
                  </a:lnTo>
                  <a:cubicBezTo>
                    <a:pt x="10180" y="993"/>
                    <a:pt x="10634" y="1049"/>
                    <a:pt x="11103" y="1092"/>
                  </a:cubicBezTo>
                  <a:cubicBezTo>
                    <a:pt x="11301" y="1133"/>
                    <a:pt x="11505" y="1155"/>
                    <a:pt x="11707" y="1155"/>
                  </a:cubicBezTo>
                  <a:cubicBezTo>
                    <a:pt x="11852" y="1155"/>
                    <a:pt x="11997" y="1144"/>
                    <a:pt x="12139" y="1120"/>
                  </a:cubicBezTo>
                  <a:cubicBezTo>
                    <a:pt x="12395" y="1106"/>
                    <a:pt x="12650" y="1078"/>
                    <a:pt x="12892" y="1007"/>
                  </a:cubicBezTo>
                  <a:cubicBezTo>
                    <a:pt x="13190" y="950"/>
                    <a:pt x="13474" y="893"/>
                    <a:pt x="13772" y="851"/>
                  </a:cubicBezTo>
                  <a:cubicBezTo>
                    <a:pt x="13786" y="879"/>
                    <a:pt x="13815" y="893"/>
                    <a:pt x="13843" y="907"/>
                  </a:cubicBezTo>
                  <a:cubicBezTo>
                    <a:pt x="14397" y="1035"/>
                    <a:pt x="14979" y="1149"/>
                    <a:pt x="15547" y="1220"/>
                  </a:cubicBezTo>
                  <a:cubicBezTo>
                    <a:pt x="15588" y="1250"/>
                    <a:pt x="15643" y="1274"/>
                    <a:pt x="15703" y="1274"/>
                  </a:cubicBezTo>
                  <a:cubicBezTo>
                    <a:pt x="15726" y="1274"/>
                    <a:pt x="15750" y="1270"/>
                    <a:pt x="15774" y="1262"/>
                  </a:cubicBezTo>
                  <a:lnTo>
                    <a:pt x="15802" y="1248"/>
                  </a:lnTo>
                  <a:cubicBezTo>
                    <a:pt x="16022" y="1268"/>
                    <a:pt x="16240" y="1280"/>
                    <a:pt x="16446" y="1280"/>
                  </a:cubicBezTo>
                  <a:cubicBezTo>
                    <a:pt x="16989" y="1280"/>
                    <a:pt x="17453" y="1197"/>
                    <a:pt x="17648" y="950"/>
                  </a:cubicBezTo>
                  <a:cubicBezTo>
                    <a:pt x="17705" y="922"/>
                    <a:pt x="17762" y="893"/>
                    <a:pt x="17804" y="851"/>
                  </a:cubicBezTo>
                  <a:cubicBezTo>
                    <a:pt x="18585" y="1005"/>
                    <a:pt x="19374" y="1084"/>
                    <a:pt x="20164" y="1084"/>
                  </a:cubicBezTo>
                  <a:cubicBezTo>
                    <a:pt x="20466" y="1084"/>
                    <a:pt x="20768" y="1073"/>
                    <a:pt x="21070" y="1049"/>
                  </a:cubicBezTo>
                  <a:cubicBezTo>
                    <a:pt x="21098" y="1049"/>
                    <a:pt x="21127" y="1035"/>
                    <a:pt x="21155" y="1035"/>
                  </a:cubicBezTo>
                  <a:cubicBezTo>
                    <a:pt x="21198" y="1064"/>
                    <a:pt x="21240" y="1078"/>
                    <a:pt x="21297" y="1078"/>
                  </a:cubicBezTo>
                  <a:cubicBezTo>
                    <a:pt x="21532" y="1100"/>
                    <a:pt x="21769" y="1111"/>
                    <a:pt x="22006" y="1111"/>
                  </a:cubicBezTo>
                  <a:cubicBezTo>
                    <a:pt x="22385" y="1111"/>
                    <a:pt x="22762" y="1082"/>
                    <a:pt x="23129" y="1021"/>
                  </a:cubicBezTo>
                  <a:cubicBezTo>
                    <a:pt x="23466" y="1204"/>
                    <a:pt x="23842" y="1296"/>
                    <a:pt x="24222" y="1296"/>
                  </a:cubicBezTo>
                  <a:cubicBezTo>
                    <a:pt x="24403" y="1296"/>
                    <a:pt x="24583" y="1275"/>
                    <a:pt x="24761" y="1234"/>
                  </a:cubicBezTo>
                  <a:cubicBezTo>
                    <a:pt x="24776" y="1220"/>
                    <a:pt x="24790" y="1220"/>
                    <a:pt x="24818" y="1206"/>
                  </a:cubicBezTo>
                  <a:cubicBezTo>
                    <a:pt x="25386" y="1191"/>
                    <a:pt x="25968" y="1120"/>
                    <a:pt x="26536" y="1021"/>
                  </a:cubicBezTo>
                  <a:cubicBezTo>
                    <a:pt x="26550" y="1092"/>
                    <a:pt x="26593" y="1163"/>
                    <a:pt x="26650" y="1206"/>
                  </a:cubicBezTo>
                  <a:cubicBezTo>
                    <a:pt x="26860" y="1367"/>
                    <a:pt x="27111" y="1451"/>
                    <a:pt x="27368" y="1451"/>
                  </a:cubicBezTo>
                  <a:cubicBezTo>
                    <a:pt x="27562" y="1451"/>
                    <a:pt x="27758" y="1403"/>
                    <a:pt x="27942" y="1305"/>
                  </a:cubicBezTo>
                  <a:cubicBezTo>
                    <a:pt x="28371" y="1384"/>
                    <a:pt x="28801" y="1427"/>
                    <a:pt x="29237" y="1427"/>
                  </a:cubicBezTo>
                  <a:cubicBezTo>
                    <a:pt x="29349" y="1427"/>
                    <a:pt x="29461" y="1424"/>
                    <a:pt x="29575" y="1418"/>
                  </a:cubicBezTo>
                  <a:cubicBezTo>
                    <a:pt x="29595" y="1439"/>
                    <a:pt x="29631" y="1452"/>
                    <a:pt x="29666" y="1452"/>
                  </a:cubicBezTo>
                  <a:cubicBezTo>
                    <a:pt x="29678" y="1452"/>
                    <a:pt x="29691" y="1451"/>
                    <a:pt x="29702" y="1447"/>
                  </a:cubicBezTo>
                  <a:cubicBezTo>
                    <a:pt x="29759" y="1433"/>
                    <a:pt x="29816" y="1418"/>
                    <a:pt x="29873" y="1390"/>
                  </a:cubicBezTo>
                  <a:cubicBezTo>
                    <a:pt x="30258" y="1639"/>
                    <a:pt x="30697" y="1771"/>
                    <a:pt x="31147" y="1771"/>
                  </a:cubicBezTo>
                  <a:cubicBezTo>
                    <a:pt x="31261" y="1771"/>
                    <a:pt x="31376" y="1762"/>
                    <a:pt x="31491" y="1745"/>
                  </a:cubicBezTo>
                  <a:cubicBezTo>
                    <a:pt x="31747" y="1731"/>
                    <a:pt x="31988" y="1631"/>
                    <a:pt x="32201" y="1489"/>
                  </a:cubicBezTo>
                  <a:cubicBezTo>
                    <a:pt x="32329" y="1489"/>
                    <a:pt x="32457" y="1475"/>
                    <a:pt x="32585" y="1475"/>
                  </a:cubicBezTo>
                  <a:cubicBezTo>
                    <a:pt x="32613" y="1504"/>
                    <a:pt x="32670" y="1518"/>
                    <a:pt x="32712" y="1518"/>
                  </a:cubicBezTo>
                  <a:cubicBezTo>
                    <a:pt x="32798" y="1560"/>
                    <a:pt x="32897" y="1603"/>
                    <a:pt x="32996" y="1646"/>
                  </a:cubicBezTo>
                  <a:cubicBezTo>
                    <a:pt x="33025" y="1674"/>
                    <a:pt x="33053" y="1674"/>
                    <a:pt x="33096" y="1674"/>
                  </a:cubicBezTo>
                  <a:cubicBezTo>
                    <a:pt x="33238" y="1717"/>
                    <a:pt x="33380" y="1745"/>
                    <a:pt x="33522" y="1759"/>
                  </a:cubicBezTo>
                  <a:cubicBezTo>
                    <a:pt x="33533" y="1761"/>
                    <a:pt x="33544" y="1762"/>
                    <a:pt x="33555" y="1762"/>
                  </a:cubicBezTo>
                  <a:cubicBezTo>
                    <a:pt x="33628" y="1762"/>
                    <a:pt x="33697" y="1722"/>
                    <a:pt x="33735" y="1660"/>
                  </a:cubicBezTo>
                  <a:cubicBezTo>
                    <a:pt x="33908" y="1707"/>
                    <a:pt x="34098" y="1727"/>
                    <a:pt x="34297" y="1727"/>
                  </a:cubicBezTo>
                  <a:cubicBezTo>
                    <a:pt x="34942" y="1727"/>
                    <a:pt x="35676" y="1515"/>
                    <a:pt x="36219" y="1319"/>
                  </a:cubicBezTo>
                  <a:cubicBezTo>
                    <a:pt x="36446" y="1333"/>
                    <a:pt x="36688" y="1362"/>
                    <a:pt x="36915" y="1362"/>
                  </a:cubicBezTo>
                  <a:cubicBezTo>
                    <a:pt x="36943" y="1362"/>
                    <a:pt x="36986" y="1362"/>
                    <a:pt x="37014" y="1333"/>
                  </a:cubicBezTo>
                  <a:cubicBezTo>
                    <a:pt x="37128" y="1347"/>
                    <a:pt x="37238" y="1355"/>
                    <a:pt x="37348" y="1355"/>
                  </a:cubicBezTo>
                  <a:cubicBezTo>
                    <a:pt x="37458" y="1355"/>
                    <a:pt x="37568" y="1347"/>
                    <a:pt x="37682" y="1333"/>
                  </a:cubicBezTo>
                  <a:cubicBezTo>
                    <a:pt x="37923" y="1291"/>
                    <a:pt x="38477" y="1191"/>
                    <a:pt x="38562" y="879"/>
                  </a:cubicBezTo>
                  <a:lnTo>
                    <a:pt x="38619" y="879"/>
                  </a:lnTo>
                  <a:cubicBezTo>
                    <a:pt x="38860" y="836"/>
                    <a:pt x="38803" y="481"/>
                    <a:pt x="38576" y="481"/>
                  </a:cubicBezTo>
                  <a:lnTo>
                    <a:pt x="38306" y="481"/>
                  </a:lnTo>
                  <a:cubicBezTo>
                    <a:pt x="38207" y="460"/>
                    <a:pt x="38104" y="449"/>
                    <a:pt x="37999" y="449"/>
                  </a:cubicBezTo>
                  <a:cubicBezTo>
                    <a:pt x="37895" y="449"/>
                    <a:pt x="37788" y="460"/>
                    <a:pt x="37682" y="481"/>
                  </a:cubicBezTo>
                  <a:cubicBezTo>
                    <a:pt x="37540" y="496"/>
                    <a:pt x="37412" y="510"/>
                    <a:pt x="37270" y="552"/>
                  </a:cubicBezTo>
                  <a:cubicBezTo>
                    <a:pt x="36986" y="567"/>
                    <a:pt x="36702" y="609"/>
                    <a:pt x="36418" y="638"/>
                  </a:cubicBezTo>
                  <a:lnTo>
                    <a:pt x="36361" y="623"/>
                  </a:lnTo>
                  <a:cubicBezTo>
                    <a:pt x="36333" y="609"/>
                    <a:pt x="36301" y="602"/>
                    <a:pt x="36271" y="602"/>
                  </a:cubicBezTo>
                  <a:cubicBezTo>
                    <a:pt x="36241" y="602"/>
                    <a:pt x="36212" y="609"/>
                    <a:pt x="36191" y="623"/>
                  </a:cubicBezTo>
                  <a:cubicBezTo>
                    <a:pt x="35925" y="573"/>
                    <a:pt x="35658" y="548"/>
                    <a:pt x="35393" y="548"/>
                  </a:cubicBezTo>
                  <a:cubicBezTo>
                    <a:pt x="34906" y="548"/>
                    <a:pt x="34426" y="633"/>
                    <a:pt x="33976" y="808"/>
                  </a:cubicBezTo>
                  <a:lnTo>
                    <a:pt x="33337" y="822"/>
                  </a:lnTo>
                  <a:cubicBezTo>
                    <a:pt x="33316" y="815"/>
                    <a:pt x="33287" y="812"/>
                    <a:pt x="33259" y="812"/>
                  </a:cubicBezTo>
                  <a:cubicBezTo>
                    <a:pt x="33231" y="812"/>
                    <a:pt x="33202" y="815"/>
                    <a:pt x="33181" y="822"/>
                  </a:cubicBezTo>
                  <a:lnTo>
                    <a:pt x="33039" y="822"/>
                  </a:lnTo>
                  <a:cubicBezTo>
                    <a:pt x="32801" y="661"/>
                    <a:pt x="32494" y="506"/>
                    <a:pt x="32236" y="506"/>
                  </a:cubicBezTo>
                  <a:cubicBezTo>
                    <a:pt x="32108" y="506"/>
                    <a:pt x="31992" y="544"/>
                    <a:pt x="31903" y="638"/>
                  </a:cubicBezTo>
                  <a:cubicBezTo>
                    <a:pt x="31718" y="652"/>
                    <a:pt x="31562" y="666"/>
                    <a:pt x="31392" y="680"/>
                  </a:cubicBezTo>
                  <a:lnTo>
                    <a:pt x="31222" y="680"/>
                  </a:lnTo>
                  <a:cubicBezTo>
                    <a:pt x="30980" y="680"/>
                    <a:pt x="30739" y="723"/>
                    <a:pt x="30512" y="780"/>
                  </a:cubicBezTo>
                  <a:lnTo>
                    <a:pt x="30114" y="822"/>
                  </a:lnTo>
                  <a:cubicBezTo>
                    <a:pt x="29929" y="822"/>
                    <a:pt x="29731" y="822"/>
                    <a:pt x="29546" y="808"/>
                  </a:cubicBezTo>
                  <a:cubicBezTo>
                    <a:pt x="29101" y="599"/>
                    <a:pt x="28609" y="489"/>
                    <a:pt x="28115" y="489"/>
                  </a:cubicBezTo>
                  <a:cubicBezTo>
                    <a:pt x="27837" y="489"/>
                    <a:pt x="27559" y="524"/>
                    <a:pt x="27289" y="595"/>
                  </a:cubicBezTo>
                  <a:cubicBezTo>
                    <a:pt x="27189" y="595"/>
                    <a:pt x="27090" y="623"/>
                    <a:pt x="26990" y="638"/>
                  </a:cubicBezTo>
                  <a:cubicBezTo>
                    <a:pt x="26948" y="652"/>
                    <a:pt x="26920" y="666"/>
                    <a:pt x="26891" y="694"/>
                  </a:cubicBezTo>
                  <a:cubicBezTo>
                    <a:pt x="26891" y="666"/>
                    <a:pt x="26877" y="652"/>
                    <a:pt x="26863" y="638"/>
                  </a:cubicBezTo>
                  <a:cubicBezTo>
                    <a:pt x="26532" y="165"/>
                    <a:pt x="25965" y="1"/>
                    <a:pt x="253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37"/>
            <p:cNvSpPr/>
            <p:nvPr/>
          </p:nvSpPr>
          <p:spPr>
            <a:xfrm>
              <a:off x="1150700" y="976375"/>
              <a:ext cx="1308725" cy="35850"/>
            </a:xfrm>
            <a:custGeom>
              <a:avLst/>
              <a:gdLst/>
              <a:ahLst/>
              <a:cxnLst/>
              <a:rect l="l" t="t" r="r" b="b"/>
              <a:pathLst>
                <a:path w="52349" h="1434" extrusionOk="0">
                  <a:moveTo>
                    <a:pt x="38563" y="0"/>
                  </a:moveTo>
                  <a:cubicBezTo>
                    <a:pt x="38201" y="0"/>
                    <a:pt x="37839" y="46"/>
                    <a:pt x="37483" y="138"/>
                  </a:cubicBezTo>
                  <a:cubicBezTo>
                    <a:pt x="37341" y="138"/>
                    <a:pt x="37185" y="152"/>
                    <a:pt x="37043" y="180"/>
                  </a:cubicBezTo>
                  <a:cubicBezTo>
                    <a:pt x="36972" y="194"/>
                    <a:pt x="36915" y="237"/>
                    <a:pt x="36887" y="308"/>
                  </a:cubicBezTo>
                  <a:cubicBezTo>
                    <a:pt x="36543" y="86"/>
                    <a:pt x="36168" y="2"/>
                    <a:pt x="35784" y="2"/>
                  </a:cubicBezTo>
                  <a:cubicBezTo>
                    <a:pt x="35135" y="2"/>
                    <a:pt x="34460" y="241"/>
                    <a:pt x="33863" y="464"/>
                  </a:cubicBezTo>
                  <a:cubicBezTo>
                    <a:pt x="33820" y="464"/>
                    <a:pt x="33777" y="478"/>
                    <a:pt x="33749" y="507"/>
                  </a:cubicBezTo>
                  <a:lnTo>
                    <a:pt x="33295" y="507"/>
                  </a:lnTo>
                  <a:cubicBezTo>
                    <a:pt x="32973" y="420"/>
                    <a:pt x="32641" y="377"/>
                    <a:pt x="32310" y="377"/>
                  </a:cubicBezTo>
                  <a:cubicBezTo>
                    <a:pt x="31939" y="377"/>
                    <a:pt x="31567" y="430"/>
                    <a:pt x="31208" y="535"/>
                  </a:cubicBezTo>
                  <a:lnTo>
                    <a:pt x="30597" y="549"/>
                  </a:lnTo>
                  <a:cubicBezTo>
                    <a:pt x="30398" y="280"/>
                    <a:pt x="30086" y="223"/>
                    <a:pt x="29688" y="223"/>
                  </a:cubicBezTo>
                  <a:cubicBezTo>
                    <a:pt x="29639" y="222"/>
                    <a:pt x="29589" y="221"/>
                    <a:pt x="29539" y="221"/>
                  </a:cubicBezTo>
                  <a:cubicBezTo>
                    <a:pt x="28895" y="221"/>
                    <a:pt x="28263" y="307"/>
                    <a:pt x="27644" y="478"/>
                  </a:cubicBezTo>
                  <a:lnTo>
                    <a:pt x="27260" y="436"/>
                  </a:lnTo>
                  <a:cubicBezTo>
                    <a:pt x="27044" y="393"/>
                    <a:pt x="26826" y="372"/>
                    <a:pt x="26609" y="372"/>
                  </a:cubicBezTo>
                  <a:cubicBezTo>
                    <a:pt x="26114" y="372"/>
                    <a:pt x="25623" y="480"/>
                    <a:pt x="25159" y="677"/>
                  </a:cubicBezTo>
                  <a:cubicBezTo>
                    <a:pt x="25031" y="663"/>
                    <a:pt x="24904" y="663"/>
                    <a:pt x="24762" y="649"/>
                  </a:cubicBezTo>
                  <a:cubicBezTo>
                    <a:pt x="24733" y="606"/>
                    <a:pt x="24676" y="564"/>
                    <a:pt x="24620" y="549"/>
                  </a:cubicBezTo>
                  <a:cubicBezTo>
                    <a:pt x="24116" y="393"/>
                    <a:pt x="23565" y="301"/>
                    <a:pt x="23017" y="301"/>
                  </a:cubicBezTo>
                  <a:cubicBezTo>
                    <a:pt x="22469" y="301"/>
                    <a:pt x="21922" y="393"/>
                    <a:pt x="21425" y="606"/>
                  </a:cubicBezTo>
                  <a:cubicBezTo>
                    <a:pt x="21397" y="549"/>
                    <a:pt x="21340" y="521"/>
                    <a:pt x="21283" y="493"/>
                  </a:cubicBezTo>
                  <a:cubicBezTo>
                    <a:pt x="20726" y="302"/>
                    <a:pt x="20057" y="169"/>
                    <a:pt x="19397" y="169"/>
                  </a:cubicBezTo>
                  <a:cubicBezTo>
                    <a:pt x="18880" y="169"/>
                    <a:pt x="18367" y="250"/>
                    <a:pt x="17918" y="450"/>
                  </a:cubicBezTo>
                  <a:cubicBezTo>
                    <a:pt x="17876" y="407"/>
                    <a:pt x="17833" y="379"/>
                    <a:pt x="17790" y="365"/>
                  </a:cubicBezTo>
                  <a:cubicBezTo>
                    <a:pt x="17301" y="237"/>
                    <a:pt x="16803" y="173"/>
                    <a:pt x="16303" y="173"/>
                  </a:cubicBezTo>
                  <a:cubicBezTo>
                    <a:pt x="16136" y="173"/>
                    <a:pt x="15969" y="180"/>
                    <a:pt x="15803" y="194"/>
                  </a:cubicBezTo>
                  <a:cubicBezTo>
                    <a:pt x="15398" y="230"/>
                    <a:pt x="15083" y="465"/>
                    <a:pt x="14708" y="465"/>
                  </a:cubicBezTo>
                  <a:cubicBezTo>
                    <a:pt x="14635" y="465"/>
                    <a:pt x="14560" y="457"/>
                    <a:pt x="14482" y="436"/>
                  </a:cubicBezTo>
                  <a:cubicBezTo>
                    <a:pt x="14156" y="351"/>
                    <a:pt x="13872" y="166"/>
                    <a:pt x="13559" y="81"/>
                  </a:cubicBezTo>
                  <a:cubicBezTo>
                    <a:pt x="13386" y="31"/>
                    <a:pt x="13215" y="11"/>
                    <a:pt x="13043" y="11"/>
                  </a:cubicBezTo>
                  <a:cubicBezTo>
                    <a:pt x="12286" y="11"/>
                    <a:pt x="11541" y="407"/>
                    <a:pt x="10777" y="407"/>
                  </a:cubicBezTo>
                  <a:cubicBezTo>
                    <a:pt x="10343" y="407"/>
                    <a:pt x="9929" y="385"/>
                    <a:pt x="9520" y="385"/>
                  </a:cubicBezTo>
                  <a:cubicBezTo>
                    <a:pt x="8952" y="385"/>
                    <a:pt x="8395" y="428"/>
                    <a:pt x="7809" y="635"/>
                  </a:cubicBezTo>
                  <a:lnTo>
                    <a:pt x="7752" y="635"/>
                  </a:lnTo>
                  <a:cubicBezTo>
                    <a:pt x="7752" y="549"/>
                    <a:pt x="7681" y="478"/>
                    <a:pt x="7610" y="450"/>
                  </a:cubicBezTo>
                  <a:cubicBezTo>
                    <a:pt x="7210" y="340"/>
                    <a:pt x="6769" y="290"/>
                    <a:pt x="6319" y="290"/>
                  </a:cubicBezTo>
                  <a:cubicBezTo>
                    <a:pt x="5605" y="290"/>
                    <a:pt x="4867" y="417"/>
                    <a:pt x="4231" y="635"/>
                  </a:cubicBezTo>
                  <a:lnTo>
                    <a:pt x="3919" y="635"/>
                  </a:lnTo>
                  <a:cubicBezTo>
                    <a:pt x="3890" y="592"/>
                    <a:pt x="3848" y="564"/>
                    <a:pt x="3805" y="549"/>
                  </a:cubicBezTo>
                  <a:cubicBezTo>
                    <a:pt x="3120" y="355"/>
                    <a:pt x="2355" y="201"/>
                    <a:pt x="1605" y="201"/>
                  </a:cubicBezTo>
                  <a:cubicBezTo>
                    <a:pt x="1096" y="201"/>
                    <a:pt x="593" y="272"/>
                    <a:pt x="128" y="450"/>
                  </a:cubicBezTo>
                  <a:cubicBezTo>
                    <a:pt x="0" y="493"/>
                    <a:pt x="14" y="706"/>
                    <a:pt x="171" y="706"/>
                  </a:cubicBezTo>
                  <a:lnTo>
                    <a:pt x="497" y="706"/>
                  </a:lnTo>
                  <a:cubicBezTo>
                    <a:pt x="511" y="748"/>
                    <a:pt x="540" y="791"/>
                    <a:pt x="568" y="805"/>
                  </a:cubicBezTo>
                  <a:cubicBezTo>
                    <a:pt x="1034" y="1075"/>
                    <a:pt x="1816" y="1290"/>
                    <a:pt x="2525" y="1290"/>
                  </a:cubicBezTo>
                  <a:cubicBezTo>
                    <a:pt x="2896" y="1290"/>
                    <a:pt x="3248" y="1231"/>
                    <a:pt x="3521" y="1089"/>
                  </a:cubicBezTo>
                  <a:cubicBezTo>
                    <a:pt x="3876" y="1117"/>
                    <a:pt x="4231" y="1146"/>
                    <a:pt x="4586" y="1160"/>
                  </a:cubicBezTo>
                  <a:cubicBezTo>
                    <a:pt x="5095" y="1301"/>
                    <a:pt x="5724" y="1398"/>
                    <a:pt x="6345" y="1398"/>
                  </a:cubicBezTo>
                  <a:cubicBezTo>
                    <a:pt x="6852" y="1398"/>
                    <a:pt x="7354" y="1334"/>
                    <a:pt x="7781" y="1174"/>
                  </a:cubicBezTo>
                  <a:lnTo>
                    <a:pt x="8306" y="1146"/>
                  </a:lnTo>
                  <a:cubicBezTo>
                    <a:pt x="8320" y="1188"/>
                    <a:pt x="8349" y="1217"/>
                    <a:pt x="8377" y="1217"/>
                  </a:cubicBezTo>
                  <a:cubicBezTo>
                    <a:pt x="8757" y="1360"/>
                    <a:pt x="9152" y="1433"/>
                    <a:pt x="9550" y="1433"/>
                  </a:cubicBezTo>
                  <a:cubicBezTo>
                    <a:pt x="9821" y="1433"/>
                    <a:pt x="10094" y="1399"/>
                    <a:pt x="10365" y="1330"/>
                  </a:cubicBezTo>
                  <a:cubicBezTo>
                    <a:pt x="10823" y="1188"/>
                    <a:pt x="11164" y="963"/>
                    <a:pt x="11607" y="963"/>
                  </a:cubicBezTo>
                  <a:cubicBezTo>
                    <a:pt x="11740" y="963"/>
                    <a:pt x="11883" y="983"/>
                    <a:pt x="12040" y="1032"/>
                  </a:cubicBezTo>
                  <a:cubicBezTo>
                    <a:pt x="12296" y="1132"/>
                    <a:pt x="12551" y="1217"/>
                    <a:pt x="12807" y="1273"/>
                  </a:cubicBezTo>
                  <a:cubicBezTo>
                    <a:pt x="12856" y="1281"/>
                    <a:pt x="12906" y="1284"/>
                    <a:pt x="12955" y="1284"/>
                  </a:cubicBezTo>
                  <a:cubicBezTo>
                    <a:pt x="13286" y="1284"/>
                    <a:pt x="13607" y="1135"/>
                    <a:pt x="13928" y="1061"/>
                  </a:cubicBezTo>
                  <a:cubicBezTo>
                    <a:pt x="14045" y="1031"/>
                    <a:pt x="14144" y="1017"/>
                    <a:pt x="14234" y="1017"/>
                  </a:cubicBezTo>
                  <a:cubicBezTo>
                    <a:pt x="14485" y="1017"/>
                    <a:pt x="14665" y="1120"/>
                    <a:pt x="14937" y="1245"/>
                  </a:cubicBezTo>
                  <a:cubicBezTo>
                    <a:pt x="15242" y="1393"/>
                    <a:pt x="15540" y="1423"/>
                    <a:pt x="15870" y="1423"/>
                  </a:cubicBezTo>
                  <a:cubicBezTo>
                    <a:pt x="15985" y="1423"/>
                    <a:pt x="16104" y="1419"/>
                    <a:pt x="16229" y="1415"/>
                  </a:cubicBezTo>
                  <a:cubicBezTo>
                    <a:pt x="16882" y="1401"/>
                    <a:pt x="17535" y="1302"/>
                    <a:pt x="18160" y="1117"/>
                  </a:cubicBezTo>
                  <a:cubicBezTo>
                    <a:pt x="18188" y="1146"/>
                    <a:pt x="18230" y="1174"/>
                    <a:pt x="18287" y="1174"/>
                  </a:cubicBezTo>
                  <a:cubicBezTo>
                    <a:pt x="18666" y="1247"/>
                    <a:pt x="19050" y="1283"/>
                    <a:pt x="19435" y="1283"/>
                  </a:cubicBezTo>
                  <a:cubicBezTo>
                    <a:pt x="19874" y="1283"/>
                    <a:pt x="20313" y="1236"/>
                    <a:pt x="20744" y="1146"/>
                  </a:cubicBezTo>
                  <a:cubicBezTo>
                    <a:pt x="20766" y="1190"/>
                    <a:pt x="20814" y="1226"/>
                    <a:pt x="20861" y="1226"/>
                  </a:cubicBezTo>
                  <a:cubicBezTo>
                    <a:pt x="20874" y="1226"/>
                    <a:pt x="20887" y="1223"/>
                    <a:pt x="20900" y="1217"/>
                  </a:cubicBezTo>
                  <a:lnTo>
                    <a:pt x="21255" y="1103"/>
                  </a:lnTo>
                  <a:cubicBezTo>
                    <a:pt x="21668" y="1287"/>
                    <a:pt x="22152" y="1358"/>
                    <a:pt x="22648" y="1358"/>
                  </a:cubicBezTo>
                  <a:cubicBezTo>
                    <a:pt x="23259" y="1358"/>
                    <a:pt x="23888" y="1251"/>
                    <a:pt x="24421" y="1117"/>
                  </a:cubicBezTo>
                  <a:lnTo>
                    <a:pt x="24605" y="1117"/>
                  </a:lnTo>
                  <a:cubicBezTo>
                    <a:pt x="24904" y="1267"/>
                    <a:pt x="25247" y="1328"/>
                    <a:pt x="25601" y="1328"/>
                  </a:cubicBezTo>
                  <a:cubicBezTo>
                    <a:pt x="26122" y="1328"/>
                    <a:pt x="26668" y="1195"/>
                    <a:pt x="27133" y="1018"/>
                  </a:cubicBezTo>
                  <a:lnTo>
                    <a:pt x="27445" y="1004"/>
                  </a:lnTo>
                  <a:cubicBezTo>
                    <a:pt x="28169" y="1100"/>
                    <a:pt x="28893" y="1147"/>
                    <a:pt x="29623" y="1147"/>
                  </a:cubicBezTo>
                  <a:cubicBezTo>
                    <a:pt x="29867" y="1147"/>
                    <a:pt x="30111" y="1142"/>
                    <a:pt x="30356" y="1132"/>
                  </a:cubicBezTo>
                  <a:cubicBezTo>
                    <a:pt x="30366" y="1175"/>
                    <a:pt x="30402" y="1193"/>
                    <a:pt x="30444" y="1193"/>
                  </a:cubicBezTo>
                  <a:cubicBezTo>
                    <a:pt x="30457" y="1193"/>
                    <a:pt x="30470" y="1192"/>
                    <a:pt x="30483" y="1188"/>
                  </a:cubicBezTo>
                  <a:lnTo>
                    <a:pt x="30711" y="1117"/>
                  </a:lnTo>
                  <a:cubicBezTo>
                    <a:pt x="31241" y="1212"/>
                    <a:pt x="31785" y="1303"/>
                    <a:pt x="32325" y="1303"/>
                  </a:cubicBezTo>
                  <a:cubicBezTo>
                    <a:pt x="32753" y="1303"/>
                    <a:pt x="33178" y="1246"/>
                    <a:pt x="33593" y="1089"/>
                  </a:cubicBezTo>
                  <a:cubicBezTo>
                    <a:pt x="33635" y="1061"/>
                    <a:pt x="33692" y="1032"/>
                    <a:pt x="33721" y="990"/>
                  </a:cubicBezTo>
                  <a:cubicBezTo>
                    <a:pt x="33735" y="990"/>
                    <a:pt x="33763" y="1004"/>
                    <a:pt x="33777" y="1004"/>
                  </a:cubicBezTo>
                  <a:cubicBezTo>
                    <a:pt x="34139" y="1083"/>
                    <a:pt x="34505" y="1121"/>
                    <a:pt x="34870" y="1121"/>
                  </a:cubicBezTo>
                  <a:cubicBezTo>
                    <a:pt x="35422" y="1121"/>
                    <a:pt x="35973" y="1033"/>
                    <a:pt x="36503" y="862"/>
                  </a:cubicBezTo>
                  <a:lnTo>
                    <a:pt x="37398" y="876"/>
                  </a:lnTo>
                  <a:lnTo>
                    <a:pt x="37668" y="876"/>
                  </a:lnTo>
                  <a:cubicBezTo>
                    <a:pt x="38019" y="938"/>
                    <a:pt x="38375" y="971"/>
                    <a:pt x="38730" y="971"/>
                  </a:cubicBezTo>
                  <a:cubicBezTo>
                    <a:pt x="39020" y="971"/>
                    <a:pt x="39311" y="949"/>
                    <a:pt x="39599" y="904"/>
                  </a:cubicBezTo>
                  <a:lnTo>
                    <a:pt x="39684" y="904"/>
                  </a:lnTo>
                  <a:cubicBezTo>
                    <a:pt x="40181" y="919"/>
                    <a:pt x="40649" y="975"/>
                    <a:pt x="41104" y="1018"/>
                  </a:cubicBezTo>
                  <a:cubicBezTo>
                    <a:pt x="41302" y="1059"/>
                    <a:pt x="41505" y="1081"/>
                    <a:pt x="41711" y="1081"/>
                  </a:cubicBezTo>
                  <a:cubicBezTo>
                    <a:pt x="41858" y="1081"/>
                    <a:pt x="42006" y="1070"/>
                    <a:pt x="42154" y="1046"/>
                  </a:cubicBezTo>
                  <a:cubicBezTo>
                    <a:pt x="42410" y="1032"/>
                    <a:pt x="42651" y="1004"/>
                    <a:pt x="42907" y="947"/>
                  </a:cubicBezTo>
                  <a:cubicBezTo>
                    <a:pt x="43205" y="876"/>
                    <a:pt x="43489" y="819"/>
                    <a:pt x="43773" y="777"/>
                  </a:cubicBezTo>
                  <a:cubicBezTo>
                    <a:pt x="43801" y="791"/>
                    <a:pt x="43830" y="805"/>
                    <a:pt x="43858" y="819"/>
                  </a:cubicBezTo>
                  <a:cubicBezTo>
                    <a:pt x="44426" y="961"/>
                    <a:pt x="44994" y="1061"/>
                    <a:pt x="45562" y="1132"/>
                  </a:cubicBezTo>
                  <a:cubicBezTo>
                    <a:pt x="45600" y="1169"/>
                    <a:pt x="45650" y="1188"/>
                    <a:pt x="45705" y="1188"/>
                  </a:cubicBezTo>
                  <a:cubicBezTo>
                    <a:pt x="45732" y="1188"/>
                    <a:pt x="45761" y="1184"/>
                    <a:pt x="45789" y="1174"/>
                  </a:cubicBezTo>
                  <a:lnTo>
                    <a:pt x="45817" y="1160"/>
                  </a:lnTo>
                  <a:cubicBezTo>
                    <a:pt x="46037" y="1179"/>
                    <a:pt x="46255" y="1192"/>
                    <a:pt x="46461" y="1192"/>
                  </a:cubicBezTo>
                  <a:cubicBezTo>
                    <a:pt x="47004" y="1192"/>
                    <a:pt x="47468" y="1109"/>
                    <a:pt x="47663" y="862"/>
                  </a:cubicBezTo>
                  <a:cubicBezTo>
                    <a:pt x="47720" y="833"/>
                    <a:pt x="47777" y="805"/>
                    <a:pt x="47819" y="762"/>
                  </a:cubicBezTo>
                  <a:cubicBezTo>
                    <a:pt x="48600" y="917"/>
                    <a:pt x="49389" y="996"/>
                    <a:pt x="50179" y="996"/>
                  </a:cubicBezTo>
                  <a:cubicBezTo>
                    <a:pt x="50481" y="996"/>
                    <a:pt x="50783" y="985"/>
                    <a:pt x="51085" y="961"/>
                  </a:cubicBezTo>
                  <a:cubicBezTo>
                    <a:pt x="51113" y="961"/>
                    <a:pt x="51142" y="961"/>
                    <a:pt x="51170" y="947"/>
                  </a:cubicBezTo>
                  <a:cubicBezTo>
                    <a:pt x="51213" y="975"/>
                    <a:pt x="51255" y="1004"/>
                    <a:pt x="51312" y="1004"/>
                  </a:cubicBezTo>
                  <a:cubicBezTo>
                    <a:pt x="51523" y="1021"/>
                    <a:pt x="51739" y="1033"/>
                    <a:pt x="51953" y="1033"/>
                  </a:cubicBezTo>
                  <a:cubicBezTo>
                    <a:pt x="52086" y="1033"/>
                    <a:pt x="52218" y="1029"/>
                    <a:pt x="52348" y="1018"/>
                  </a:cubicBezTo>
                  <a:lnTo>
                    <a:pt x="52348" y="123"/>
                  </a:lnTo>
                  <a:cubicBezTo>
                    <a:pt x="52274" y="116"/>
                    <a:pt x="52200" y="113"/>
                    <a:pt x="52125" y="113"/>
                  </a:cubicBezTo>
                  <a:cubicBezTo>
                    <a:pt x="51757" y="113"/>
                    <a:pt x="51387" y="199"/>
                    <a:pt x="51056" y="365"/>
                  </a:cubicBezTo>
                  <a:cubicBezTo>
                    <a:pt x="50784" y="183"/>
                    <a:pt x="50457" y="147"/>
                    <a:pt x="50133" y="147"/>
                  </a:cubicBezTo>
                  <a:cubicBezTo>
                    <a:pt x="50052" y="147"/>
                    <a:pt x="49972" y="149"/>
                    <a:pt x="49892" y="152"/>
                  </a:cubicBezTo>
                  <a:cubicBezTo>
                    <a:pt x="49353" y="152"/>
                    <a:pt x="48813" y="194"/>
                    <a:pt x="48274" y="265"/>
                  </a:cubicBezTo>
                  <a:cubicBezTo>
                    <a:pt x="48231" y="237"/>
                    <a:pt x="48174" y="223"/>
                    <a:pt x="48117" y="223"/>
                  </a:cubicBezTo>
                  <a:lnTo>
                    <a:pt x="47890" y="223"/>
                  </a:lnTo>
                  <a:cubicBezTo>
                    <a:pt x="47812" y="95"/>
                    <a:pt x="47672" y="22"/>
                    <a:pt x="47532" y="22"/>
                  </a:cubicBezTo>
                  <a:cubicBezTo>
                    <a:pt x="47470" y="22"/>
                    <a:pt x="47407" y="36"/>
                    <a:pt x="47351" y="67"/>
                  </a:cubicBezTo>
                  <a:cubicBezTo>
                    <a:pt x="47202" y="23"/>
                    <a:pt x="47032" y="8"/>
                    <a:pt x="46865" y="8"/>
                  </a:cubicBezTo>
                  <a:cubicBezTo>
                    <a:pt x="46601" y="8"/>
                    <a:pt x="46343" y="44"/>
                    <a:pt x="46186" y="52"/>
                  </a:cubicBezTo>
                  <a:cubicBezTo>
                    <a:pt x="45434" y="52"/>
                    <a:pt x="44696" y="138"/>
                    <a:pt x="43957" y="294"/>
                  </a:cubicBezTo>
                  <a:lnTo>
                    <a:pt x="43929" y="294"/>
                  </a:lnTo>
                  <a:cubicBezTo>
                    <a:pt x="43872" y="294"/>
                    <a:pt x="43830" y="308"/>
                    <a:pt x="43787" y="336"/>
                  </a:cubicBezTo>
                  <a:lnTo>
                    <a:pt x="43247" y="365"/>
                  </a:lnTo>
                  <a:cubicBezTo>
                    <a:pt x="43219" y="336"/>
                    <a:pt x="43191" y="322"/>
                    <a:pt x="43162" y="308"/>
                  </a:cubicBezTo>
                  <a:cubicBezTo>
                    <a:pt x="42799" y="219"/>
                    <a:pt x="42427" y="173"/>
                    <a:pt x="42055" y="173"/>
                  </a:cubicBezTo>
                  <a:cubicBezTo>
                    <a:pt x="41656" y="173"/>
                    <a:pt x="41259" y="226"/>
                    <a:pt x="40876" y="336"/>
                  </a:cubicBezTo>
                  <a:cubicBezTo>
                    <a:pt x="40777" y="308"/>
                    <a:pt x="40692" y="294"/>
                    <a:pt x="40607" y="280"/>
                  </a:cubicBezTo>
                  <a:cubicBezTo>
                    <a:pt x="40588" y="276"/>
                    <a:pt x="40570" y="274"/>
                    <a:pt x="40553" y="274"/>
                  </a:cubicBezTo>
                  <a:cubicBezTo>
                    <a:pt x="40434" y="274"/>
                    <a:pt x="40335" y="355"/>
                    <a:pt x="40323" y="478"/>
                  </a:cubicBezTo>
                  <a:lnTo>
                    <a:pt x="40294" y="478"/>
                  </a:lnTo>
                  <a:cubicBezTo>
                    <a:pt x="40266" y="393"/>
                    <a:pt x="40209" y="322"/>
                    <a:pt x="40124" y="294"/>
                  </a:cubicBezTo>
                  <a:cubicBezTo>
                    <a:pt x="39625" y="99"/>
                    <a:pt x="39095" y="0"/>
                    <a:pt x="385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37"/>
            <p:cNvSpPr/>
            <p:nvPr/>
          </p:nvSpPr>
          <p:spPr>
            <a:xfrm>
              <a:off x="438200" y="930125"/>
              <a:ext cx="118200" cy="134125"/>
            </a:xfrm>
            <a:custGeom>
              <a:avLst/>
              <a:gdLst/>
              <a:ahLst/>
              <a:cxnLst/>
              <a:rect l="l" t="t" r="r" b="b"/>
              <a:pathLst>
                <a:path w="4728" h="5365" extrusionOk="0">
                  <a:moveTo>
                    <a:pt x="1142" y="0"/>
                  </a:moveTo>
                  <a:cubicBezTo>
                    <a:pt x="1006" y="0"/>
                    <a:pt x="856" y="137"/>
                    <a:pt x="885" y="298"/>
                  </a:cubicBezTo>
                  <a:cubicBezTo>
                    <a:pt x="1027" y="894"/>
                    <a:pt x="1098" y="1519"/>
                    <a:pt x="1098" y="2144"/>
                  </a:cubicBezTo>
                  <a:cubicBezTo>
                    <a:pt x="1041" y="2158"/>
                    <a:pt x="999" y="2215"/>
                    <a:pt x="970" y="2272"/>
                  </a:cubicBezTo>
                  <a:cubicBezTo>
                    <a:pt x="942" y="2357"/>
                    <a:pt x="913" y="2456"/>
                    <a:pt x="885" y="2527"/>
                  </a:cubicBezTo>
                  <a:lnTo>
                    <a:pt x="828" y="2527"/>
                  </a:lnTo>
                  <a:cubicBezTo>
                    <a:pt x="828" y="2513"/>
                    <a:pt x="828" y="2485"/>
                    <a:pt x="814" y="2470"/>
                  </a:cubicBezTo>
                  <a:lnTo>
                    <a:pt x="644" y="3109"/>
                  </a:lnTo>
                  <a:cubicBezTo>
                    <a:pt x="672" y="3123"/>
                    <a:pt x="700" y="3123"/>
                    <a:pt x="729" y="3123"/>
                  </a:cubicBezTo>
                  <a:cubicBezTo>
                    <a:pt x="686" y="3265"/>
                    <a:pt x="672" y="3407"/>
                    <a:pt x="700" y="3549"/>
                  </a:cubicBezTo>
                  <a:cubicBezTo>
                    <a:pt x="459" y="4061"/>
                    <a:pt x="260" y="4586"/>
                    <a:pt x="61" y="5097"/>
                  </a:cubicBezTo>
                  <a:cubicBezTo>
                    <a:pt x="0" y="5255"/>
                    <a:pt x="145" y="5364"/>
                    <a:pt x="278" y="5364"/>
                  </a:cubicBezTo>
                  <a:cubicBezTo>
                    <a:pt x="360" y="5364"/>
                    <a:pt x="437" y="5322"/>
                    <a:pt x="459" y="5225"/>
                  </a:cubicBezTo>
                  <a:cubicBezTo>
                    <a:pt x="658" y="4770"/>
                    <a:pt x="857" y="4288"/>
                    <a:pt x="1041" y="3819"/>
                  </a:cubicBezTo>
                  <a:lnTo>
                    <a:pt x="1212" y="3819"/>
                  </a:lnTo>
                  <a:cubicBezTo>
                    <a:pt x="1272" y="3928"/>
                    <a:pt x="1394" y="3996"/>
                    <a:pt x="1526" y="3996"/>
                  </a:cubicBezTo>
                  <a:cubicBezTo>
                    <a:pt x="1549" y="3996"/>
                    <a:pt x="1572" y="3994"/>
                    <a:pt x="1595" y="3990"/>
                  </a:cubicBezTo>
                  <a:cubicBezTo>
                    <a:pt x="1652" y="4018"/>
                    <a:pt x="1708" y="4032"/>
                    <a:pt x="1765" y="4046"/>
                  </a:cubicBezTo>
                  <a:cubicBezTo>
                    <a:pt x="1821" y="4059"/>
                    <a:pt x="1877" y="4066"/>
                    <a:pt x="1934" y="4066"/>
                  </a:cubicBezTo>
                  <a:cubicBezTo>
                    <a:pt x="2065" y="4066"/>
                    <a:pt x="2195" y="4031"/>
                    <a:pt x="2305" y="3961"/>
                  </a:cubicBezTo>
                  <a:cubicBezTo>
                    <a:pt x="2376" y="3961"/>
                    <a:pt x="2447" y="3947"/>
                    <a:pt x="2504" y="3933"/>
                  </a:cubicBezTo>
                  <a:lnTo>
                    <a:pt x="2575" y="3933"/>
                  </a:lnTo>
                  <a:cubicBezTo>
                    <a:pt x="2617" y="3933"/>
                    <a:pt x="2674" y="3933"/>
                    <a:pt x="2717" y="3919"/>
                  </a:cubicBezTo>
                  <a:cubicBezTo>
                    <a:pt x="2759" y="3933"/>
                    <a:pt x="2788" y="3933"/>
                    <a:pt x="2830" y="3933"/>
                  </a:cubicBezTo>
                  <a:lnTo>
                    <a:pt x="2844" y="3947"/>
                  </a:lnTo>
                  <a:cubicBezTo>
                    <a:pt x="2911" y="3995"/>
                    <a:pt x="2978" y="4015"/>
                    <a:pt x="3045" y="4015"/>
                  </a:cubicBezTo>
                  <a:cubicBezTo>
                    <a:pt x="3234" y="4015"/>
                    <a:pt x="3414" y="3853"/>
                    <a:pt x="3540" y="3706"/>
                  </a:cubicBezTo>
                  <a:lnTo>
                    <a:pt x="3568" y="3677"/>
                  </a:lnTo>
                  <a:cubicBezTo>
                    <a:pt x="3668" y="3890"/>
                    <a:pt x="3767" y="4089"/>
                    <a:pt x="3895" y="4288"/>
                  </a:cubicBezTo>
                  <a:cubicBezTo>
                    <a:pt x="3943" y="4362"/>
                    <a:pt x="4012" y="4393"/>
                    <a:pt x="4080" y="4393"/>
                  </a:cubicBezTo>
                  <a:cubicBezTo>
                    <a:pt x="4232" y="4393"/>
                    <a:pt x="4381" y="4237"/>
                    <a:pt x="4293" y="4061"/>
                  </a:cubicBezTo>
                  <a:cubicBezTo>
                    <a:pt x="4151" y="3833"/>
                    <a:pt x="4009" y="3620"/>
                    <a:pt x="3852" y="3422"/>
                  </a:cubicBezTo>
                  <a:cubicBezTo>
                    <a:pt x="3824" y="3393"/>
                    <a:pt x="3810" y="3379"/>
                    <a:pt x="3796" y="3351"/>
                  </a:cubicBezTo>
                  <a:cubicBezTo>
                    <a:pt x="3810" y="3280"/>
                    <a:pt x="3824" y="3209"/>
                    <a:pt x="3824" y="3138"/>
                  </a:cubicBezTo>
                  <a:lnTo>
                    <a:pt x="4151" y="2428"/>
                  </a:lnTo>
                  <a:lnTo>
                    <a:pt x="4151" y="2428"/>
                  </a:lnTo>
                  <a:cubicBezTo>
                    <a:pt x="4108" y="2442"/>
                    <a:pt x="4065" y="2470"/>
                    <a:pt x="4037" y="2513"/>
                  </a:cubicBezTo>
                  <a:cubicBezTo>
                    <a:pt x="4023" y="2485"/>
                    <a:pt x="3994" y="2456"/>
                    <a:pt x="3966" y="2442"/>
                  </a:cubicBezTo>
                  <a:cubicBezTo>
                    <a:pt x="3952" y="2371"/>
                    <a:pt x="3952" y="2300"/>
                    <a:pt x="3923" y="2229"/>
                  </a:cubicBezTo>
                  <a:cubicBezTo>
                    <a:pt x="3923" y="2215"/>
                    <a:pt x="3923" y="2201"/>
                    <a:pt x="3923" y="2172"/>
                  </a:cubicBezTo>
                  <a:cubicBezTo>
                    <a:pt x="3938" y="2144"/>
                    <a:pt x="3923" y="2101"/>
                    <a:pt x="3881" y="2073"/>
                  </a:cubicBezTo>
                  <a:cubicBezTo>
                    <a:pt x="4136" y="1732"/>
                    <a:pt x="4378" y="1391"/>
                    <a:pt x="4619" y="1036"/>
                  </a:cubicBezTo>
                  <a:cubicBezTo>
                    <a:pt x="4728" y="868"/>
                    <a:pt x="4561" y="700"/>
                    <a:pt x="4402" y="700"/>
                  </a:cubicBezTo>
                  <a:cubicBezTo>
                    <a:pt x="4332" y="700"/>
                    <a:pt x="4265" y="732"/>
                    <a:pt x="4222" y="809"/>
                  </a:cubicBezTo>
                  <a:cubicBezTo>
                    <a:pt x="4009" y="1193"/>
                    <a:pt x="3796" y="1576"/>
                    <a:pt x="3597" y="1959"/>
                  </a:cubicBezTo>
                  <a:lnTo>
                    <a:pt x="3583" y="1959"/>
                  </a:lnTo>
                  <a:cubicBezTo>
                    <a:pt x="3497" y="1897"/>
                    <a:pt x="3394" y="1864"/>
                    <a:pt x="3292" y="1864"/>
                  </a:cubicBezTo>
                  <a:cubicBezTo>
                    <a:pt x="3209" y="1864"/>
                    <a:pt x="3128" y="1886"/>
                    <a:pt x="3057" y="1931"/>
                  </a:cubicBezTo>
                  <a:cubicBezTo>
                    <a:pt x="3011" y="1902"/>
                    <a:pt x="2959" y="1887"/>
                    <a:pt x="2908" y="1887"/>
                  </a:cubicBezTo>
                  <a:cubicBezTo>
                    <a:pt x="2832" y="1887"/>
                    <a:pt x="2759" y="1920"/>
                    <a:pt x="2717" y="1988"/>
                  </a:cubicBezTo>
                  <a:cubicBezTo>
                    <a:pt x="2717" y="1973"/>
                    <a:pt x="2688" y="1945"/>
                    <a:pt x="2688" y="1917"/>
                  </a:cubicBezTo>
                  <a:cubicBezTo>
                    <a:pt x="2639" y="1834"/>
                    <a:pt x="2550" y="1790"/>
                    <a:pt x="2463" y="1790"/>
                  </a:cubicBezTo>
                  <a:cubicBezTo>
                    <a:pt x="2400" y="1790"/>
                    <a:pt x="2338" y="1812"/>
                    <a:pt x="2291" y="1860"/>
                  </a:cubicBezTo>
                  <a:lnTo>
                    <a:pt x="2248" y="1917"/>
                  </a:lnTo>
                  <a:cubicBezTo>
                    <a:pt x="2220" y="1931"/>
                    <a:pt x="2205" y="1931"/>
                    <a:pt x="2191" y="1945"/>
                  </a:cubicBezTo>
                  <a:cubicBezTo>
                    <a:pt x="2139" y="1905"/>
                    <a:pt x="2080" y="1885"/>
                    <a:pt x="2022" y="1885"/>
                  </a:cubicBezTo>
                  <a:cubicBezTo>
                    <a:pt x="1939" y="1885"/>
                    <a:pt x="1858" y="1926"/>
                    <a:pt x="1808" y="2002"/>
                  </a:cubicBezTo>
                  <a:cubicBezTo>
                    <a:pt x="1779" y="2044"/>
                    <a:pt x="1751" y="2087"/>
                    <a:pt x="1723" y="2144"/>
                  </a:cubicBezTo>
                  <a:cubicBezTo>
                    <a:pt x="1723" y="2130"/>
                    <a:pt x="1708" y="2115"/>
                    <a:pt x="1708" y="2087"/>
                  </a:cubicBezTo>
                  <a:cubicBezTo>
                    <a:pt x="1680" y="2030"/>
                    <a:pt x="1637" y="1988"/>
                    <a:pt x="1581" y="1959"/>
                  </a:cubicBezTo>
                  <a:cubicBezTo>
                    <a:pt x="1652" y="1335"/>
                    <a:pt x="1552" y="696"/>
                    <a:pt x="1311" y="114"/>
                  </a:cubicBezTo>
                  <a:cubicBezTo>
                    <a:pt x="1273" y="34"/>
                    <a:pt x="1209" y="0"/>
                    <a:pt x="114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37"/>
            <p:cNvSpPr/>
            <p:nvPr/>
          </p:nvSpPr>
          <p:spPr>
            <a:xfrm>
              <a:off x="873375" y="930125"/>
              <a:ext cx="117850" cy="134125"/>
            </a:xfrm>
            <a:custGeom>
              <a:avLst/>
              <a:gdLst/>
              <a:ahLst/>
              <a:cxnLst/>
              <a:rect l="l" t="t" r="r" b="b"/>
              <a:pathLst>
                <a:path w="4714" h="5365" extrusionOk="0">
                  <a:moveTo>
                    <a:pt x="1138" y="0"/>
                  </a:moveTo>
                  <a:cubicBezTo>
                    <a:pt x="1006" y="0"/>
                    <a:pt x="856" y="137"/>
                    <a:pt x="885" y="298"/>
                  </a:cubicBezTo>
                  <a:cubicBezTo>
                    <a:pt x="1027" y="894"/>
                    <a:pt x="1098" y="1519"/>
                    <a:pt x="1098" y="2144"/>
                  </a:cubicBezTo>
                  <a:cubicBezTo>
                    <a:pt x="1041" y="2158"/>
                    <a:pt x="984" y="2215"/>
                    <a:pt x="970" y="2272"/>
                  </a:cubicBezTo>
                  <a:cubicBezTo>
                    <a:pt x="942" y="2357"/>
                    <a:pt x="913" y="2456"/>
                    <a:pt x="885" y="2527"/>
                  </a:cubicBezTo>
                  <a:lnTo>
                    <a:pt x="828" y="2527"/>
                  </a:lnTo>
                  <a:cubicBezTo>
                    <a:pt x="828" y="2513"/>
                    <a:pt x="828" y="2485"/>
                    <a:pt x="814" y="2470"/>
                  </a:cubicBezTo>
                  <a:lnTo>
                    <a:pt x="643" y="3109"/>
                  </a:lnTo>
                  <a:cubicBezTo>
                    <a:pt x="672" y="3123"/>
                    <a:pt x="700" y="3123"/>
                    <a:pt x="729" y="3123"/>
                  </a:cubicBezTo>
                  <a:cubicBezTo>
                    <a:pt x="686" y="3265"/>
                    <a:pt x="672" y="3407"/>
                    <a:pt x="700" y="3549"/>
                  </a:cubicBezTo>
                  <a:cubicBezTo>
                    <a:pt x="459" y="4061"/>
                    <a:pt x="260" y="4586"/>
                    <a:pt x="61" y="5111"/>
                  </a:cubicBezTo>
                  <a:cubicBezTo>
                    <a:pt x="0" y="5259"/>
                    <a:pt x="143" y="5365"/>
                    <a:pt x="275" y="5365"/>
                  </a:cubicBezTo>
                  <a:cubicBezTo>
                    <a:pt x="358" y="5365"/>
                    <a:pt x="437" y="5323"/>
                    <a:pt x="459" y="5225"/>
                  </a:cubicBezTo>
                  <a:cubicBezTo>
                    <a:pt x="658" y="4770"/>
                    <a:pt x="871" y="4302"/>
                    <a:pt x="1055" y="3819"/>
                  </a:cubicBezTo>
                  <a:lnTo>
                    <a:pt x="1069" y="3819"/>
                  </a:lnTo>
                  <a:cubicBezTo>
                    <a:pt x="1091" y="3826"/>
                    <a:pt x="1116" y="3830"/>
                    <a:pt x="1140" y="3830"/>
                  </a:cubicBezTo>
                  <a:cubicBezTo>
                    <a:pt x="1165" y="3830"/>
                    <a:pt x="1190" y="3826"/>
                    <a:pt x="1211" y="3819"/>
                  </a:cubicBezTo>
                  <a:cubicBezTo>
                    <a:pt x="1272" y="3928"/>
                    <a:pt x="1394" y="3996"/>
                    <a:pt x="1526" y="3996"/>
                  </a:cubicBezTo>
                  <a:cubicBezTo>
                    <a:pt x="1549" y="3996"/>
                    <a:pt x="1572" y="3994"/>
                    <a:pt x="1595" y="3990"/>
                  </a:cubicBezTo>
                  <a:cubicBezTo>
                    <a:pt x="1698" y="4041"/>
                    <a:pt x="1811" y="4067"/>
                    <a:pt x="1923" y="4067"/>
                  </a:cubicBezTo>
                  <a:cubicBezTo>
                    <a:pt x="2056" y="4067"/>
                    <a:pt x="2189" y="4031"/>
                    <a:pt x="2305" y="3961"/>
                  </a:cubicBezTo>
                  <a:cubicBezTo>
                    <a:pt x="2376" y="3961"/>
                    <a:pt x="2447" y="3961"/>
                    <a:pt x="2503" y="3933"/>
                  </a:cubicBezTo>
                  <a:lnTo>
                    <a:pt x="2574" y="3933"/>
                  </a:lnTo>
                  <a:cubicBezTo>
                    <a:pt x="2617" y="3933"/>
                    <a:pt x="2674" y="3933"/>
                    <a:pt x="2716" y="3919"/>
                  </a:cubicBezTo>
                  <a:cubicBezTo>
                    <a:pt x="2759" y="3933"/>
                    <a:pt x="2787" y="3933"/>
                    <a:pt x="2830" y="3933"/>
                  </a:cubicBezTo>
                  <a:lnTo>
                    <a:pt x="2844" y="3947"/>
                  </a:lnTo>
                  <a:cubicBezTo>
                    <a:pt x="2912" y="3999"/>
                    <a:pt x="2980" y="4021"/>
                    <a:pt x="3047" y="4021"/>
                  </a:cubicBezTo>
                  <a:cubicBezTo>
                    <a:pt x="3235" y="4021"/>
                    <a:pt x="3414" y="3852"/>
                    <a:pt x="3540" y="3706"/>
                  </a:cubicBezTo>
                  <a:lnTo>
                    <a:pt x="3568" y="3677"/>
                  </a:lnTo>
                  <a:cubicBezTo>
                    <a:pt x="3653" y="3890"/>
                    <a:pt x="3753" y="4089"/>
                    <a:pt x="3881" y="4288"/>
                  </a:cubicBezTo>
                  <a:cubicBezTo>
                    <a:pt x="3930" y="4378"/>
                    <a:pt x="4004" y="4415"/>
                    <a:pt x="4077" y="4415"/>
                  </a:cubicBezTo>
                  <a:cubicBezTo>
                    <a:pt x="4234" y="4415"/>
                    <a:pt x="4385" y="4245"/>
                    <a:pt x="4278" y="4061"/>
                  </a:cubicBezTo>
                  <a:cubicBezTo>
                    <a:pt x="4150" y="3833"/>
                    <a:pt x="3994" y="3620"/>
                    <a:pt x="3838" y="3422"/>
                  </a:cubicBezTo>
                  <a:lnTo>
                    <a:pt x="3781" y="3351"/>
                  </a:lnTo>
                  <a:cubicBezTo>
                    <a:pt x="3795" y="3280"/>
                    <a:pt x="3810" y="3209"/>
                    <a:pt x="3810" y="3138"/>
                  </a:cubicBezTo>
                  <a:lnTo>
                    <a:pt x="4136" y="2428"/>
                  </a:lnTo>
                  <a:lnTo>
                    <a:pt x="4136" y="2428"/>
                  </a:lnTo>
                  <a:cubicBezTo>
                    <a:pt x="4094" y="2442"/>
                    <a:pt x="4051" y="2470"/>
                    <a:pt x="4023" y="2513"/>
                  </a:cubicBezTo>
                  <a:cubicBezTo>
                    <a:pt x="4008" y="2485"/>
                    <a:pt x="3980" y="2456"/>
                    <a:pt x="3952" y="2442"/>
                  </a:cubicBezTo>
                  <a:cubicBezTo>
                    <a:pt x="3952" y="2371"/>
                    <a:pt x="3937" y="2300"/>
                    <a:pt x="3909" y="2229"/>
                  </a:cubicBezTo>
                  <a:lnTo>
                    <a:pt x="3909" y="2172"/>
                  </a:lnTo>
                  <a:cubicBezTo>
                    <a:pt x="3923" y="2144"/>
                    <a:pt x="3909" y="2101"/>
                    <a:pt x="3881" y="2073"/>
                  </a:cubicBezTo>
                  <a:cubicBezTo>
                    <a:pt x="4122" y="1732"/>
                    <a:pt x="4363" y="1391"/>
                    <a:pt x="4605" y="1036"/>
                  </a:cubicBezTo>
                  <a:cubicBezTo>
                    <a:pt x="4714" y="868"/>
                    <a:pt x="4547" y="700"/>
                    <a:pt x="4387" y="700"/>
                  </a:cubicBezTo>
                  <a:cubicBezTo>
                    <a:pt x="4318" y="700"/>
                    <a:pt x="4250" y="732"/>
                    <a:pt x="4207" y="809"/>
                  </a:cubicBezTo>
                  <a:cubicBezTo>
                    <a:pt x="3994" y="1193"/>
                    <a:pt x="3795" y="1576"/>
                    <a:pt x="3582" y="1959"/>
                  </a:cubicBezTo>
                  <a:cubicBezTo>
                    <a:pt x="3497" y="1897"/>
                    <a:pt x="3394" y="1864"/>
                    <a:pt x="3290" y="1864"/>
                  </a:cubicBezTo>
                  <a:cubicBezTo>
                    <a:pt x="3205" y="1864"/>
                    <a:pt x="3120" y="1886"/>
                    <a:pt x="3043" y="1931"/>
                  </a:cubicBezTo>
                  <a:cubicBezTo>
                    <a:pt x="2997" y="1902"/>
                    <a:pt x="2947" y="1887"/>
                    <a:pt x="2897" y="1887"/>
                  </a:cubicBezTo>
                  <a:cubicBezTo>
                    <a:pt x="2824" y="1887"/>
                    <a:pt x="2753" y="1920"/>
                    <a:pt x="2702" y="1988"/>
                  </a:cubicBezTo>
                  <a:cubicBezTo>
                    <a:pt x="2688" y="1973"/>
                    <a:pt x="2688" y="1945"/>
                    <a:pt x="2674" y="1917"/>
                  </a:cubicBezTo>
                  <a:cubicBezTo>
                    <a:pt x="2626" y="1838"/>
                    <a:pt x="2548" y="1798"/>
                    <a:pt x="2469" y="1798"/>
                  </a:cubicBezTo>
                  <a:cubicBezTo>
                    <a:pt x="2405" y="1798"/>
                    <a:pt x="2341" y="1824"/>
                    <a:pt x="2290" y="1874"/>
                  </a:cubicBezTo>
                  <a:lnTo>
                    <a:pt x="2234" y="1917"/>
                  </a:lnTo>
                  <a:cubicBezTo>
                    <a:pt x="2219" y="1931"/>
                    <a:pt x="2205" y="1931"/>
                    <a:pt x="2177" y="1945"/>
                  </a:cubicBezTo>
                  <a:cubicBezTo>
                    <a:pt x="2131" y="1905"/>
                    <a:pt x="2075" y="1885"/>
                    <a:pt x="2019" y="1885"/>
                  </a:cubicBezTo>
                  <a:cubicBezTo>
                    <a:pt x="1939" y="1885"/>
                    <a:pt x="1858" y="1926"/>
                    <a:pt x="1808" y="2002"/>
                  </a:cubicBezTo>
                  <a:cubicBezTo>
                    <a:pt x="1779" y="2044"/>
                    <a:pt x="1751" y="2087"/>
                    <a:pt x="1722" y="2144"/>
                  </a:cubicBezTo>
                  <a:cubicBezTo>
                    <a:pt x="1722" y="2130"/>
                    <a:pt x="1708" y="2115"/>
                    <a:pt x="1694" y="2101"/>
                  </a:cubicBezTo>
                  <a:cubicBezTo>
                    <a:pt x="1680" y="2030"/>
                    <a:pt x="1637" y="1988"/>
                    <a:pt x="1580" y="1959"/>
                  </a:cubicBezTo>
                  <a:cubicBezTo>
                    <a:pt x="1637" y="1335"/>
                    <a:pt x="1552" y="696"/>
                    <a:pt x="1297" y="114"/>
                  </a:cubicBezTo>
                  <a:cubicBezTo>
                    <a:pt x="1264" y="34"/>
                    <a:pt x="1203" y="0"/>
                    <a:pt x="113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37"/>
            <p:cNvSpPr/>
            <p:nvPr/>
          </p:nvSpPr>
          <p:spPr>
            <a:xfrm>
              <a:off x="1308175" y="930125"/>
              <a:ext cx="118125" cy="134125"/>
            </a:xfrm>
            <a:custGeom>
              <a:avLst/>
              <a:gdLst/>
              <a:ahLst/>
              <a:cxnLst/>
              <a:rect l="l" t="t" r="r" b="b"/>
              <a:pathLst>
                <a:path w="4725" h="5365" extrusionOk="0">
                  <a:moveTo>
                    <a:pt x="1143" y="0"/>
                  </a:moveTo>
                  <a:cubicBezTo>
                    <a:pt x="1006" y="0"/>
                    <a:pt x="857" y="137"/>
                    <a:pt x="885" y="298"/>
                  </a:cubicBezTo>
                  <a:cubicBezTo>
                    <a:pt x="1027" y="894"/>
                    <a:pt x="1098" y="1519"/>
                    <a:pt x="1098" y="2144"/>
                  </a:cubicBezTo>
                  <a:cubicBezTo>
                    <a:pt x="1042" y="2172"/>
                    <a:pt x="999" y="2215"/>
                    <a:pt x="971" y="2272"/>
                  </a:cubicBezTo>
                  <a:cubicBezTo>
                    <a:pt x="942" y="2357"/>
                    <a:pt x="914" y="2456"/>
                    <a:pt x="885" y="2527"/>
                  </a:cubicBezTo>
                  <a:lnTo>
                    <a:pt x="829" y="2527"/>
                  </a:lnTo>
                  <a:cubicBezTo>
                    <a:pt x="829" y="2513"/>
                    <a:pt x="829" y="2485"/>
                    <a:pt x="814" y="2470"/>
                  </a:cubicBezTo>
                  <a:lnTo>
                    <a:pt x="644" y="3109"/>
                  </a:lnTo>
                  <a:cubicBezTo>
                    <a:pt x="672" y="3123"/>
                    <a:pt x="701" y="3123"/>
                    <a:pt x="729" y="3123"/>
                  </a:cubicBezTo>
                  <a:cubicBezTo>
                    <a:pt x="687" y="3265"/>
                    <a:pt x="672" y="3407"/>
                    <a:pt x="701" y="3549"/>
                  </a:cubicBezTo>
                  <a:cubicBezTo>
                    <a:pt x="459" y="4061"/>
                    <a:pt x="261" y="4586"/>
                    <a:pt x="62" y="5111"/>
                  </a:cubicBezTo>
                  <a:cubicBezTo>
                    <a:pt x="1" y="5259"/>
                    <a:pt x="143" y="5365"/>
                    <a:pt x="276" y="5365"/>
                  </a:cubicBezTo>
                  <a:cubicBezTo>
                    <a:pt x="359" y="5365"/>
                    <a:pt x="438" y="5323"/>
                    <a:pt x="459" y="5225"/>
                  </a:cubicBezTo>
                  <a:cubicBezTo>
                    <a:pt x="658" y="4770"/>
                    <a:pt x="871" y="4302"/>
                    <a:pt x="1056" y="3819"/>
                  </a:cubicBezTo>
                  <a:lnTo>
                    <a:pt x="1070" y="3819"/>
                  </a:lnTo>
                  <a:cubicBezTo>
                    <a:pt x="1098" y="3826"/>
                    <a:pt x="1123" y="3830"/>
                    <a:pt x="1146" y="3830"/>
                  </a:cubicBezTo>
                  <a:cubicBezTo>
                    <a:pt x="1169" y="3830"/>
                    <a:pt x="1191" y="3826"/>
                    <a:pt x="1212" y="3819"/>
                  </a:cubicBezTo>
                  <a:cubicBezTo>
                    <a:pt x="1285" y="3928"/>
                    <a:pt x="1409" y="3996"/>
                    <a:pt x="1532" y="3996"/>
                  </a:cubicBezTo>
                  <a:cubicBezTo>
                    <a:pt x="1553" y="3996"/>
                    <a:pt x="1574" y="3994"/>
                    <a:pt x="1595" y="3990"/>
                  </a:cubicBezTo>
                  <a:cubicBezTo>
                    <a:pt x="1652" y="4018"/>
                    <a:pt x="1709" y="4032"/>
                    <a:pt x="1780" y="4046"/>
                  </a:cubicBezTo>
                  <a:cubicBezTo>
                    <a:pt x="1835" y="4059"/>
                    <a:pt x="1891" y="4066"/>
                    <a:pt x="1945" y="4066"/>
                  </a:cubicBezTo>
                  <a:cubicBezTo>
                    <a:pt x="2073" y="4066"/>
                    <a:pt x="2196" y="4031"/>
                    <a:pt x="2305" y="3961"/>
                  </a:cubicBezTo>
                  <a:cubicBezTo>
                    <a:pt x="2376" y="3961"/>
                    <a:pt x="2447" y="3961"/>
                    <a:pt x="2504" y="3933"/>
                  </a:cubicBezTo>
                  <a:lnTo>
                    <a:pt x="2575" y="3933"/>
                  </a:lnTo>
                  <a:cubicBezTo>
                    <a:pt x="2632" y="3933"/>
                    <a:pt x="2674" y="3933"/>
                    <a:pt x="2731" y="3919"/>
                  </a:cubicBezTo>
                  <a:cubicBezTo>
                    <a:pt x="2760" y="3933"/>
                    <a:pt x="2802" y="3933"/>
                    <a:pt x="2831" y="3933"/>
                  </a:cubicBezTo>
                  <a:lnTo>
                    <a:pt x="2845" y="3947"/>
                  </a:lnTo>
                  <a:cubicBezTo>
                    <a:pt x="2912" y="3999"/>
                    <a:pt x="2982" y="4021"/>
                    <a:pt x="3050" y="4021"/>
                  </a:cubicBezTo>
                  <a:cubicBezTo>
                    <a:pt x="3241" y="4021"/>
                    <a:pt x="3426" y="3852"/>
                    <a:pt x="3540" y="3706"/>
                  </a:cubicBezTo>
                  <a:lnTo>
                    <a:pt x="3583" y="3677"/>
                  </a:lnTo>
                  <a:cubicBezTo>
                    <a:pt x="3668" y="3890"/>
                    <a:pt x="3768" y="4089"/>
                    <a:pt x="3881" y="4288"/>
                  </a:cubicBezTo>
                  <a:cubicBezTo>
                    <a:pt x="3931" y="4378"/>
                    <a:pt x="4005" y="4415"/>
                    <a:pt x="4078" y="4415"/>
                  </a:cubicBezTo>
                  <a:cubicBezTo>
                    <a:pt x="4234" y="4415"/>
                    <a:pt x="4385" y="4245"/>
                    <a:pt x="4279" y="4061"/>
                  </a:cubicBezTo>
                  <a:cubicBezTo>
                    <a:pt x="4151" y="3833"/>
                    <a:pt x="3995" y="3620"/>
                    <a:pt x="3839" y="3422"/>
                  </a:cubicBezTo>
                  <a:cubicBezTo>
                    <a:pt x="3810" y="3393"/>
                    <a:pt x="3796" y="3379"/>
                    <a:pt x="3782" y="3351"/>
                  </a:cubicBezTo>
                  <a:cubicBezTo>
                    <a:pt x="3796" y="3280"/>
                    <a:pt x="3810" y="3209"/>
                    <a:pt x="3810" y="3138"/>
                  </a:cubicBezTo>
                  <a:lnTo>
                    <a:pt x="4137" y="2428"/>
                  </a:lnTo>
                  <a:lnTo>
                    <a:pt x="4137" y="2428"/>
                  </a:lnTo>
                  <a:cubicBezTo>
                    <a:pt x="4094" y="2442"/>
                    <a:pt x="4052" y="2470"/>
                    <a:pt x="4037" y="2513"/>
                  </a:cubicBezTo>
                  <a:cubicBezTo>
                    <a:pt x="4009" y="2485"/>
                    <a:pt x="3981" y="2456"/>
                    <a:pt x="3952" y="2442"/>
                  </a:cubicBezTo>
                  <a:cubicBezTo>
                    <a:pt x="3952" y="2371"/>
                    <a:pt x="3938" y="2300"/>
                    <a:pt x="3910" y="2229"/>
                  </a:cubicBezTo>
                  <a:cubicBezTo>
                    <a:pt x="3910" y="2215"/>
                    <a:pt x="3910" y="2201"/>
                    <a:pt x="3924" y="2172"/>
                  </a:cubicBezTo>
                  <a:cubicBezTo>
                    <a:pt x="3924" y="2144"/>
                    <a:pt x="3910" y="2101"/>
                    <a:pt x="3881" y="2073"/>
                  </a:cubicBezTo>
                  <a:cubicBezTo>
                    <a:pt x="4137" y="1732"/>
                    <a:pt x="4378" y="1391"/>
                    <a:pt x="4605" y="1036"/>
                  </a:cubicBezTo>
                  <a:cubicBezTo>
                    <a:pt x="4724" y="868"/>
                    <a:pt x="4560" y="700"/>
                    <a:pt x="4397" y="700"/>
                  </a:cubicBezTo>
                  <a:cubicBezTo>
                    <a:pt x="4326" y="700"/>
                    <a:pt x="4255" y="732"/>
                    <a:pt x="4208" y="809"/>
                  </a:cubicBezTo>
                  <a:cubicBezTo>
                    <a:pt x="3995" y="1193"/>
                    <a:pt x="3796" y="1576"/>
                    <a:pt x="3597" y="1959"/>
                  </a:cubicBezTo>
                  <a:lnTo>
                    <a:pt x="3583" y="1959"/>
                  </a:lnTo>
                  <a:cubicBezTo>
                    <a:pt x="3497" y="1897"/>
                    <a:pt x="3394" y="1864"/>
                    <a:pt x="3290" y="1864"/>
                  </a:cubicBezTo>
                  <a:cubicBezTo>
                    <a:pt x="3206" y="1864"/>
                    <a:pt x="3120" y="1886"/>
                    <a:pt x="3044" y="1931"/>
                  </a:cubicBezTo>
                  <a:cubicBezTo>
                    <a:pt x="3003" y="1902"/>
                    <a:pt x="2954" y="1887"/>
                    <a:pt x="2904" y="1887"/>
                  </a:cubicBezTo>
                  <a:cubicBezTo>
                    <a:pt x="2830" y="1887"/>
                    <a:pt x="2754" y="1920"/>
                    <a:pt x="2703" y="1988"/>
                  </a:cubicBezTo>
                  <a:cubicBezTo>
                    <a:pt x="2703" y="1973"/>
                    <a:pt x="2689" y="1945"/>
                    <a:pt x="2674" y="1917"/>
                  </a:cubicBezTo>
                  <a:cubicBezTo>
                    <a:pt x="2635" y="1838"/>
                    <a:pt x="2556" y="1798"/>
                    <a:pt x="2474" y="1798"/>
                  </a:cubicBezTo>
                  <a:cubicBezTo>
                    <a:pt x="2409" y="1798"/>
                    <a:pt x="2341" y="1824"/>
                    <a:pt x="2291" y="1874"/>
                  </a:cubicBezTo>
                  <a:lnTo>
                    <a:pt x="2248" y="1917"/>
                  </a:lnTo>
                  <a:cubicBezTo>
                    <a:pt x="2220" y="1931"/>
                    <a:pt x="2206" y="1931"/>
                    <a:pt x="2192" y="1945"/>
                  </a:cubicBezTo>
                  <a:cubicBezTo>
                    <a:pt x="2140" y="1905"/>
                    <a:pt x="2080" y="1885"/>
                    <a:pt x="2023" y="1885"/>
                  </a:cubicBezTo>
                  <a:cubicBezTo>
                    <a:pt x="1939" y="1885"/>
                    <a:pt x="1859" y="1926"/>
                    <a:pt x="1808" y="2002"/>
                  </a:cubicBezTo>
                  <a:cubicBezTo>
                    <a:pt x="1780" y="2044"/>
                    <a:pt x="1751" y="2101"/>
                    <a:pt x="1723" y="2144"/>
                  </a:cubicBezTo>
                  <a:cubicBezTo>
                    <a:pt x="1723" y="2130"/>
                    <a:pt x="1709" y="2115"/>
                    <a:pt x="1709" y="2101"/>
                  </a:cubicBezTo>
                  <a:cubicBezTo>
                    <a:pt x="1680" y="2030"/>
                    <a:pt x="1638" y="1988"/>
                    <a:pt x="1581" y="1959"/>
                  </a:cubicBezTo>
                  <a:cubicBezTo>
                    <a:pt x="1652" y="1335"/>
                    <a:pt x="1553" y="696"/>
                    <a:pt x="1311" y="114"/>
                  </a:cubicBezTo>
                  <a:cubicBezTo>
                    <a:pt x="1274" y="34"/>
                    <a:pt x="1210" y="0"/>
                    <a:pt x="114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37"/>
            <p:cNvSpPr/>
            <p:nvPr/>
          </p:nvSpPr>
          <p:spPr>
            <a:xfrm>
              <a:off x="1743350" y="930125"/>
              <a:ext cx="117750" cy="134125"/>
            </a:xfrm>
            <a:custGeom>
              <a:avLst/>
              <a:gdLst/>
              <a:ahLst/>
              <a:cxnLst/>
              <a:rect l="l" t="t" r="r" b="b"/>
              <a:pathLst>
                <a:path w="4710" h="5365" extrusionOk="0">
                  <a:moveTo>
                    <a:pt x="1135" y="0"/>
                  </a:moveTo>
                  <a:cubicBezTo>
                    <a:pt x="1000" y="0"/>
                    <a:pt x="847" y="137"/>
                    <a:pt x="885" y="298"/>
                  </a:cubicBezTo>
                  <a:cubicBezTo>
                    <a:pt x="1013" y="894"/>
                    <a:pt x="1084" y="1519"/>
                    <a:pt x="1084" y="2144"/>
                  </a:cubicBezTo>
                  <a:cubicBezTo>
                    <a:pt x="1027" y="2158"/>
                    <a:pt x="985" y="2215"/>
                    <a:pt x="970" y="2272"/>
                  </a:cubicBezTo>
                  <a:cubicBezTo>
                    <a:pt x="928" y="2357"/>
                    <a:pt x="899" y="2456"/>
                    <a:pt x="871" y="2527"/>
                  </a:cubicBezTo>
                  <a:lnTo>
                    <a:pt x="828" y="2527"/>
                  </a:lnTo>
                  <a:cubicBezTo>
                    <a:pt x="828" y="2513"/>
                    <a:pt x="814" y="2485"/>
                    <a:pt x="800" y="2470"/>
                  </a:cubicBezTo>
                  <a:lnTo>
                    <a:pt x="630" y="3109"/>
                  </a:lnTo>
                  <a:cubicBezTo>
                    <a:pt x="658" y="3123"/>
                    <a:pt x="701" y="3123"/>
                    <a:pt x="729" y="3123"/>
                  </a:cubicBezTo>
                  <a:cubicBezTo>
                    <a:pt x="686" y="3265"/>
                    <a:pt x="672" y="3407"/>
                    <a:pt x="686" y="3549"/>
                  </a:cubicBezTo>
                  <a:cubicBezTo>
                    <a:pt x="459" y="4061"/>
                    <a:pt x="246" y="4586"/>
                    <a:pt x="62" y="5111"/>
                  </a:cubicBezTo>
                  <a:cubicBezTo>
                    <a:pt x="1" y="5259"/>
                    <a:pt x="143" y="5365"/>
                    <a:pt x="275" y="5365"/>
                  </a:cubicBezTo>
                  <a:cubicBezTo>
                    <a:pt x="358" y="5365"/>
                    <a:pt x="437" y="5323"/>
                    <a:pt x="459" y="5225"/>
                  </a:cubicBezTo>
                  <a:cubicBezTo>
                    <a:pt x="658" y="4770"/>
                    <a:pt x="857" y="4302"/>
                    <a:pt x="1041" y="3819"/>
                  </a:cubicBezTo>
                  <a:lnTo>
                    <a:pt x="1070" y="3819"/>
                  </a:lnTo>
                  <a:cubicBezTo>
                    <a:pt x="1091" y="3826"/>
                    <a:pt x="1116" y="3830"/>
                    <a:pt x="1141" y="3830"/>
                  </a:cubicBezTo>
                  <a:cubicBezTo>
                    <a:pt x="1166" y="3830"/>
                    <a:pt x="1190" y="3826"/>
                    <a:pt x="1212" y="3819"/>
                  </a:cubicBezTo>
                  <a:cubicBezTo>
                    <a:pt x="1272" y="3928"/>
                    <a:pt x="1395" y="3996"/>
                    <a:pt x="1526" y="3996"/>
                  </a:cubicBezTo>
                  <a:cubicBezTo>
                    <a:pt x="1549" y="3996"/>
                    <a:pt x="1572" y="3994"/>
                    <a:pt x="1595" y="3990"/>
                  </a:cubicBezTo>
                  <a:cubicBezTo>
                    <a:pt x="1652" y="4018"/>
                    <a:pt x="1709" y="4032"/>
                    <a:pt x="1766" y="4046"/>
                  </a:cubicBezTo>
                  <a:cubicBezTo>
                    <a:pt x="1821" y="4059"/>
                    <a:pt x="1876" y="4066"/>
                    <a:pt x="1931" y="4066"/>
                  </a:cubicBezTo>
                  <a:cubicBezTo>
                    <a:pt x="2060" y="4066"/>
                    <a:pt x="2186" y="4031"/>
                    <a:pt x="2305" y="3961"/>
                  </a:cubicBezTo>
                  <a:cubicBezTo>
                    <a:pt x="2362" y="3961"/>
                    <a:pt x="2433" y="3961"/>
                    <a:pt x="2504" y="3933"/>
                  </a:cubicBezTo>
                  <a:lnTo>
                    <a:pt x="2561" y="3933"/>
                  </a:lnTo>
                  <a:cubicBezTo>
                    <a:pt x="2617" y="3933"/>
                    <a:pt x="2660" y="3933"/>
                    <a:pt x="2717" y="3919"/>
                  </a:cubicBezTo>
                  <a:cubicBezTo>
                    <a:pt x="2745" y="3933"/>
                    <a:pt x="2788" y="3933"/>
                    <a:pt x="2830" y="3933"/>
                  </a:cubicBezTo>
                  <a:lnTo>
                    <a:pt x="2830" y="3947"/>
                  </a:lnTo>
                  <a:cubicBezTo>
                    <a:pt x="2898" y="3999"/>
                    <a:pt x="2967" y="4021"/>
                    <a:pt x="3036" y="4021"/>
                  </a:cubicBezTo>
                  <a:cubicBezTo>
                    <a:pt x="3227" y="4021"/>
                    <a:pt x="3411" y="3852"/>
                    <a:pt x="3526" y="3706"/>
                  </a:cubicBezTo>
                  <a:lnTo>
                    <a:pt x="3569" y="3677"/>
                  </a:lnTo>
                  <a:cubicBezTo>
                    <a:pt x="3654" y="3890"/>
                    <a:pt x="3753" y="4089"/>
                    <a:pt x="3867" y="4288"/>
                  </a:cubicBezTo>
                  <a:cubicBezTo>
                    <a:pt x="3917" y="4378"/>
                    <a:pt x="3991" y="4415"/>
                    <a:pt x="4064" y="4415"/>
                  </a:cubicBezTo>
                  <a:cubicBezTo>
                    <a:pt x="4220" y="4415"/>
                    <a:pt x="4371" y="4245"/>
                    <a:pt x="4264" y="4061"/>
                  </a:cubicBezTo>
                  <a:cubicBezTo>
                    <a:pt x="4137" y="3833"/>
                    <a:pt x="3980" y="3620"/>
                    <a:pt x="3824" y="3422"/>
                  </a:cubicBezTo>
                  <a:lnTo>
                    <a:pt x="3767" y="3351"/>
                  </a:lnTo>
                  <a:cubicBezTo>
                    <a:pt x="3782" y="3280"/>
                    <a:pt x="3796" y="3209"/>
                    <a:pt x="3796" y="3138"/>
                  </a:cubicBezTo>
                  <a:lnTo>
                    <a:pt x="4122" y="2428"/>
                  </a:lnTo>
                  <a:lnTo>
                    <a:pt x="4122" y="2428"/>
                  </a:lnTo>
                  <a:cubicBezTo>
                    <a:pt x="4080" y="2442"/>
                    <a:pt x="4037" y="2470"/>
                    <a:pt x="4009" y="2513"/>
                  </a:cubicBezTo>
                  <a:cubicBezTo>
                    <a:pt x="3995" y="2485"/>
                    <a:pt x="3966" y="2456"/>
                    <a:pt x="3938" y="2442"/>
                  </a:cubicBezTo>
                  <a:cubicBezTo>
                    <a:pt x="3938" y="2371"/>
                    <a:pt x="3924" y="2300"/>
                    <a:pt x="3895" y="2229"/>
                  </a:cubicBezTo>
                  <a:lnTo>
                    <a:pt x="3895" y="2172"/>
                  </a:lnTo>
                  <a:cubicBezTo>
                    <a:pt x="3909" y="2144"/>
                    <a:pt x="3895" y="2101"/>
                    <a:pt x="3867" y="2073"/>
                  </a:cubicBezTo>
                  <a:cubicBezTo>
                    <a:pt x="4108" y="1732"/>
                    <a:pt x="4350" y="1391"/>
                    <a:pt x="4591" y="1036"/>
                  </a:cubicBezTo>
                  <a:cubicBezTo>
                    <a:pt x="4710" y="868"/>
                    <a:pt x="4546" y="700"/>
                    <a:pt x="4387" y="700"/>
                  </a:cubicBezTo>
                  <a:cubicBezTo>
                    <a:pt x="4318" y="700"/>
                    <a:pt x="4251" y="732"/>
                    <a:pt x="4208" y="809"/>
                  </a:cubicBezTo>
                  <a:cubicBezTo>
                    <a:pt x="3995" y="1193"/>
                    <a:pt x="3782" y="1576"/>
                    <a:pt x="3583" y="1959"/>
                  </a:cubicBezTo>
                  <a:lnTo>
                    <a:pt x="3569" y="1959"/>
                  </a:lnTo>
                  <a:cubicBezTo>
                    <a:pt x="3483" y="1897"/>
                    <a:pt x="3380" y="1864"/>
                    <a:pt x="3278" y="1864"/>
                  </a:cubicBezTo>
                  <a:cubicBezTo>
                    <a:pt x="3195" y="1864"/>
                    <a:pt x="3114" y="1886"/>
                    <a:pt x="3043" y="1931"/>
                  </a:cubicBezTo>
                  <a:cubicBezTo>
                    <a:pt x="2998" y="1902"/>
                    <a:pt x="2945" y="1887"/>
                    <a:pt x="2894" y="1887"/>
                  </a:cubicBezTo>
                  <a:cubicBezTo>
                    <a:pt x="2818" y="1887"/>
                    <a:pt x="2745" y="1920"/>
                    <a:pt x="2703" y="1988"/>
                  </a:cubicBezTo>
                  <a:cubicBezTo>
                    <a:pt x="2688" y="1973"/>
                    <a:pt x="2674" y="1945"/>
                    <a:pt x="2674" y="1917"/>
                  </a:cubicBezTo>
                  <a:cubicBezTo>
                    <a:pt x="2627" y="1838"/>
                    <a:pt x="2549" y="1798"/>
                    <a:pt x="2467" y="1798"/>
                  </a:cubicBezTo>
                  <a:cubicBezTo>
                    <a:pt x="2401" y="1798"/>
                    <a:pt x="2333" y="1824"/>
                    <a:pt x="2277" y="1874"/>
                  </a:cubicBezTo>
                  <a:lnTo>
                    <a:pt x="2234" y="1917"/>
                  </a:lnTo>
                  <a:cubicBezTo>
                    <a:pt x="2220" y="1931"/>
                    <a:pt x="2191" y="1931"/>
                    <a:pt x="2177" y="1945"/>
                  </a:cubicBezTo>
                  <a:cubicBezTo>
                    <a:pt x="2131" y="1905"/>
                    <a:pt x="2073" y="1885"/>
                    <a:pt x="2016" y="1885"/>
                  </a:cubicBezTo>
                  <a:cubicBezTo>
                    <a:pt x="1932" y="1885"/>
                    <a:pt x="1850" y="1926"/>
                    <a:pt x="1808" y="2002"/>
                  </a:cubicBezTo>
                  <a:cubicBezTo>
                    <a:pt x="1780" y="2044"/>
                    <a:pt x="1751" y="2087"/>
                    <a:pt x="1709" y="2144"/>
                  </a:cubicBezTo>
                  <a:cubicBezTo>
                    <a:pt x="1709" y="2130"/>
                    <a:pt x="1709" y="2115"/>
                    <a:pt x="1695" y="2101"/>
                  </a:cubicBezTo>
                  <a:cubicBezTo>
                    <a:pt x="1680" y="2030"/>
                    <a:pt x="1638" y="1988"/>
                    <a:pt x="1581" y="1959"/>
                  </a:cubicBezTo>
                  <a:cubicBezTo>
                    <a:pt x="1638" y="1335"/>
                    <a:pt x="1538" y="696"/>
                    <a:pt x="1297" y="114"/>
                  </a:cubicBezTo>
                  <a:cubicBezTo>
                    <a:pt x="1264" y="34"/>
                    <a:pt x="1202" y="0"/>
                    <a:pt x="113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37"/>
            <p:cNvSpPr/>
            <p:nvPr/>
          </p:nvSpPr>
          <p:spPr>
            <a:xfrm>
              <a:off x="2178175" y="930125"/>
              <a:ext cx="117750" cy="134125"/>
            </a:xfrm>
            <a:custGeom>
              <a:avLst/>
              <a:gdLst/>
              <a:ahLst/>
              <a:cxnLst/>
              <a:rect l="l" t="t" r="r" b="b"/>
              <a:pathLst>
                <a:path w="4710" h="5365" extrusionOk="0">
                  <a:moveTo>
                    <a:pt x="1142" y="0"/>
                  </a:moveTo>
                  <a:cubicBezTo>
                    <a:pt x="1006" y="0"/>
                    <a:pt x="856" y="137"/>
                    <a:pt x="885" y="298"/>
                  </a:cubicBezTo>
                  <a:cubicBezTo>
                    <a:pt x="1027" y="894"/>
                    <a:pt x="1098" y="1519"/>
                    <a:pt x="1098" y="2144"/>
                  </a:cubicBezTo>
                  <a:cubicBezTo>
                    <a:pt x="1041" y="2172"/>
                    <a:pt x="998" y="2215"/>
                    <a:pt x="970" y="2272"/>
                  </a:cubicBezTo>
                  <a:cubicBezTo>
                    <a:pt x="942" y="2357"/>
                    <a:pt x="913" y="2456"/>
                    <a:pt x="885" y="2527"/>
                  </a:cubicBezTo>
                  <a:lnTo>
                    <a:pt x="842" y="2527"/>
                  </a:lnTo>
                  <a:cubicBezTo>
                    <a:pt x="842" y="2513"/>
                    <a:pt x="828" y="2485"/>
                    <a:pt x="814" y="2470"/>
                  </a:cubicBezTo>
                  <a:lnTo>
                    <a:pt x="643" y="3109"/>
                  </a:lnTo>
                  <a:cubicBezTo>
                    <a:pt x="672" y="3123"/>
                    <a:pt x="700" y="3123"/>
                    <a:pt x="743" y="3123"/>
                  </a:cubicBezTo>
                  <a:cubicBezTo>
                    <a:pt x="686" y="3265"/>
                    <a:pt x="672" y="3407"/>
                    <a:pt x="700" y="3549"/>
                  </a:cubicBezTo>
                  <a:cubicBezTo>
                    <a:pt x="473" y="4061"/>
                    <a:pt x="260" y="4586"/>
                    <a:pt x="61" y="5111"/>
                  </a:cubicBezTo>
                  <a:cubicBezTo>
                    <a:pt x="0" y="5259"/>
                    <a:pt x="143" y="5365"/>
                    <a:pt x="275" y="5365"/>
                  </a:cubicBezTo>
                  <a:cubicBezTo>
                    <a:pt x="358" y="5365"/>
                    <a:pt x="437" y="5323"/>
                    <a:pt x="459" y="5225"/>
                  </a:cubicBezTo>
                  <a:cubicBezTo>
                    <a:pt x="672" y="4770"/>
                    <a:pt x="871" y="4302"/>
                    <a:pt x="1055" y="3819"/>
                  </a:cubicBezTo>
                  <a:lnTo>
                    <a:pt x="1084" y="3819"/>
                  </a:lnTo>
                  <a:cubicBezTo>
                    <a:pt x="1105" y="3826"/>
                    <a:pt x="1126" y="3830"/>
                    <a:pt x="1148" y="3830"/>
                  </a:cubicBezTo>
                  <a:cubicBezTo>
                    <a:pt x="1169" y="3830"/>
                    <a:pt x="1190" y="3826"/>
                    <a:pt x="1211" y="3819"/>
                  </a:cubicBezTo>
                  <a:cubicBezTo>
                    <a:pt x="1284" y="3928"/>
                    <a:pt x="1408" y="3996"/>
                    <a:pt x="1531" y="3996"/>
                  </a:cubicBezTo>
                  <a:cubicBezTo>
                    <a:pt x="1553" y="3996"/>
                    <a:pt x="1574" y="3994"/>
                    <a:pt x="1595" y="3990"/>
                  </a:cubicBezTo>
                  <a:cubicBezTo>
                    <a:pt x="1652" y="4018"/>
                    <a:pt x="1723" y="4032"/>
                    <a:pt x="1779" y="4046"/>
                  </a:cubicBezTo>
                  <a:cubicBezTo>
                    <a:pt x="1835" y="4059"/>
                    <a:pt x="1890" y="4066"/>
                    <a:pt x="1945" y="4066"/>
                  </a:cubicBezTo>
                  <a:cubicBezTo>
                    <a:pt x="2072" y="4066"/>
                    <a:pt x="2195" y="4031"/>
                    <a:pt x="2305" y="3961"/>
                  </a:cubicBezTo>
                  <a:cubicBezTo>
                    <a:pt x="2376" y="3961"/>
                    <a:pt x="2447" y="3961"/>
                    <a:pt x="2518" y="3933"/>
                  </a:cubicBezTo>
                  <a:lnTo>
                    <a:pt x="2574" y="3933"/>
                  </a:lnTo>
                  <a:cubicBezTo>
                    <a:pt x="2631" y="3933"/>
                    <a:pt x="2674" y="3933"/>
                    <a:pt x="2731" y="3919"/>
                  </a:cubicBezTo>
                  <a:cubicBezTo>
                    <a:pt x="2759" y="3933"/>
                    <a:pt x="2802" y="3933"/>
                    <a:pt x="2830" y="3933"/>
                  </a:cubicBezTo>
                  <a:cubicBezTo>
                    <a:pt x="2844" y="3947"/>
                    <a:pt x="2844" y="3947"/>
                    <a:pt x="2844" y="3947"/>
                  </a:cubicBezTo>
                  <a:cubicBezTo>
                    <a:pt x="2912" y="3999"/>
                    <a:pt x="2981" y="4021"/>
                    <a:pt x="3050" y="4021"/>
                  </a:cubicBezTo>
                  <a:cubicBezTo>
                    <a:pt x="3241" y="4021"/>
                    <a:pt x="3425" y="3852"/>
                    <a:pt x="3540" y="3706"/>
                  </a:cubicBezTo>
                  <a:lnTo>
                    <a:pt x="3582" y="3677"/>
                  </a:lnTo>
                  <a:cubicBezTo>
                    <a:pt x="3653" y="3890"/>
                    <a:pt x="3753" y="4089"/>
                    <a:pt x="3866" y="4288"/>
                  </a:cubicBezTo>
                  <a:cubicBezTo>
                    <a:pt x="3916" y="4378"/>
                    <a:pt x="3990" y="4415"/>
                    <a:pt x="4063" y="4415"/>
                  </a:cubicBezTo>
                  <a:cubicBezTo>
                    <a:pt x="4220" y="4415"/>
                    <a:pt x="4370" y="4245"/>
                    <a:pt x="4264" y="4061"/>
                  </a:cubicBezTo>
                  <a:cubicBezTo>
                    <a:pt x="4136" y="3833"/>
                    <a:pt x="3980" y="3620"/>
                    <a:pt x="3824" y="3422"/>
                  </a:cubicBezTo>
                  <a:lnTo>
                    <a:pt x="3767" y="3351"/>
                  </a:lnTo>
                  <a:cubicBezTo>
                    <a:pt x="3781" y="3280"/>
                    <a:pt x="3795" y="3209"/>
                    <a:pt x="3795" y="3138"/>
                  </a:cubicBezTo>
                  <a:lnTo>
                    <a:pt x="4122" y="2428"/>
                  </a:lnTo>
                  <a:lnTo>
                    <a:pt x="4122" y="2428"/>
                  </a:lnTo>
                  <a:cubicBezTo>
                    <a:pt x="4079" y="2442"/>
                    <a:pt x="4037" y="2470"/>
                    <a:pt x="4023" y="2513"/>
                  </a:cubicBezTo>
                  <a:cubicBezTo>
                    <a:pt x="3994" y="2485"/>
                    <a:pt x="3966" y="2456"/>
                    <a:pt x="3937" y="2442"/>
                  </a:cubicBezTo>
                  <a:cubicBezTo>
                    <a:pt x="3937" y="2371"/>
                    <a:pt x="3923" y="2300"/>
                    <a:pt x="3895" y="2229"/>
                  </a:cubicBezTo>
                  <a:cubicBezTo>
                    <a:pt x="3895" y="2215"/>
                    <a:pt x="3909" y="2201"/>
                    <a:pt x="3909" y="2172"/>
                  </a:cubicBezTo>
                  <a:cubicBezTo>
                    <a:pt x="3909" y="2144"/>
                    <a:pt x="3895" y="2101"/>
                    <a:pt x="3866" y="2073"/>
                  </a:cubicBezTo>
                  <a:cubicBezTo>
                    <a:pt x="4122" y="1732"/>
                    <a:pt x="4363" y="1391"/>
                    <a:pt x="4591" y="1036"/>
                  </a:cubicBezTo>
                  <a:cubicBezTo>
                    <a:pt x="4709" y="868"/>
                    <a:pt x="4545" y="700"/>
                    <a:pt x="4392" y="700"/>
                  </a:cubicBezTo>
                  <a:cubicBezTo>
                    <a:pt x="4325" y="700"/>
                    <a:pt x="4260" y="732"/>
                    <a:pt x="4221" y="809"/>
                  </a:cubicBezTo>
                  <a:cubicBezTo>
                    <a:pt x="4008" y="1193"/>
                    <a:pt x="3795" y="1576"/>
                    <a:pt x="3597" y="1959"/>
                  </a:cubicBezTo>
                  <a:lnTo>
                    <a:pt x="3582" y="1959"/>
                  </a:lnTo>
                  <a:cubicBezTo>
                    <a:pt x="3497" y="1897"/>
                    <a:pt x="3394" y="1864"/>
                    <a:pt x="3292" y="1864"/>
                  </a:cubicBezTo>
                  <a:cubicBezTo>
                    <a:pt x="3209" y="1864"/>
                    <a:pt x="3127" y="1886"/>
                    <a:pt x="3057" y="1931"/>
                  </a:cubicBezTo>
                  <a:cubicBezTo>
                    <a:pt x="3011" y="1902"/>
                    <a:pt x="2959" y="1887"/>
                    <a:pt x="2907" y="1887"/>
                  </a:cubicBezTo>
                  <a:cubicBezTo>
                    <a:pt x="2831" y="1887"/>
                    <a:pt x="2759" y="1920"/>
                    <a:pt x="2716" y="1988"/>
                  </a:cubicBezTo>
                  <a:cubicBezTo>
                    <a:pt x="2702" y="1973"/>
                    <a:pt x="2688" y="1945"/>
                    <a:pt x="2674" y="1917"/>
                  </a:cubicBezTo>
                  <a:cubicBezTo>
                    <a:pt x="2634" y="1838"/>
                    <a:pt x="2555" y="1798"/>
                    <a:pt x="2474" y="1798"/>
                  </a:cubicBezTo>
                  <a:cubicBezTo>
                    <a:pt x="2408" y="1798"/>
                    <a:pt x="2341" y="1824"/>
                    <a:pt x="2290" y="1874"/>
                  </a:cubicBezTo>
                  <a:cubicBezTo>
                    <a:pt x="2276" y="1888"/>
                    <a:pt x="2262" y="1902"/>
                    <a:pt x="2248" y="1917"/>
                  </a:cubicBezTo>
                  <a:cubicBezTo>
                    <a:pt x="2219" y="1931"/>
                    <a:pt x="2205" y="1931"/>
                    <a:pt x="2191" y="1945"/>
                  </a:cubicBezTo>
                  <a:cubicBezTo>
                    <a:pt x="2139" y="1905"/>
                    <a:pt x="2080" y="1885"/>
                    <a:pt x="2022" y="1885"/>
                  </a:cubicBezTo>
                  <a:cubicBezTo>
                    <a:pt x="1939" y="1885"/>
                    <a:pt x="1858" y="1926"/>
                    <a:pt x="1808" y="2002"/>
                  </a:cubicBezTo>
                  <a:cubicBezTo>
                    <a:pt x="1779" y="2044"/>
                    <a:pt x="1751" y="2101"/>
                    <a:pt x="1723" y="2144"/>
                  </a:cubicBezTo>
                  <a:cubicBezTo>
                    <a:pt x="1723" y="2130"/>
                    <a:pt x="1708" y="2115"/>
                    <a:pt x="1708" y="2101"/>
                  </a:cubicBezTo>
                  <a:cubicBezTo>
                    <a:pt x="1680" y="2030"/>
                    <a:pt x="1637" y="1988"/>
                    <a:pt x="1581" y="1959"/>
                  </a:cubicBezTo>
                  <a:cubicBezTo>
                    <a:pt x="1652" y="1335"/>
                    <a:pt x="1552" y="696"/>
                    <a:pt x="1311" y="114"/>
                  </a:cubicBezTo>
                  <a:cubicBezTo>
                    <a:pt x="1273" y="34"/>
                    <a:pt x="1209" y="0"/>
                    <a:pt x="114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1" name="Google Shape;591;p37"/>
          <p:cNvGrpSpPr/>
          <p:nvPr/>
        </p:nvGrpSpPr>
        <p:grpSpPr>
          <a:xfrm>
            <a:off x="386687" y="3798295"/>
            <a:ext cx="4347528" cy="226872"/>
            <a:chOff x="238125" y="930125"/>
            <a:chExt cx="2221300" cy="134125"/>
          </a:xfrm>
        </p:grpSpPr>
        <p:sp>
          <p:nvSpPr>
            <p:cNvPr id="592" name="Google Shape;592;p37"/>
            <p:cNvSpPr/>
            <p:nvPr/>
          </p:nvSpPr>
          <p:spPr>
            <a:xfrm>
              <a:off x="238125" y="974525"/>
              <a:ext cx="971525" cy="44275"/>
            </a:xfrm>
            <a:custGeom>
              <a:avLst/>
              <a:gdLst/>
              <a:ahLst/>
              <a:cxnLst/>
              <a:rect l="l" t="t" r="r" b="b"/>
              <a:pathLst>
                <a:path w="38861" h="1771" extrusionOk="0">
                  <a:moveTo>
                    <a:pt x="25347" y="1"/>
                  </a:moveTo>
                  <a:cubicBezTo>
                    <a:pt x="24665" y="1"/>
                    <a:pt x="23922" y="202"/>
                    <a:pt x="23370" y="410"/>
                  </a:cubicBezTo>
                  <a:cubicBezTo>
                    <a:pt x="23009" y="251"/>
                    <a:pt x="22617" y="172"/>
                    <a:pt x="22225" y="172"/>
                  </a:cubicBezTo>
                  <a:cubicBezTo>
                    <a:pt x="21815" y="172"/>
                    <a:pt x="21404" y="258"/>
                    <a:pt x="21027" y="425"/>
                  </a:cubicBezTo>
                  <a:cubicBezTo>
                    <a:pt x="20755" y="243"/>
                    <a:pt x="20428" y="207"/>
                    <a:pt x="20104" y="207"/>
                  </a:cubicBezTo>
                  <a:cubicBezTo>
                    <a:pt x="20023" y="207"/>
                    <a:pt x="19943" y="209"/>
                    <a:pt x="19863" y="212"/>
                  </a:cubicBezTo>
                  <a:cubicBezTo>
                    <a:pt x="19324" y="226"/>
                    <a:pt x="18784" y="268"/>
                    <a:pt x="18259" y="339"/>
                  </a:cubicBezTo>
                  <a:cubicBezTo>
                    <a:pt x="18216" y="297"/>
                    <a:pt x="18159" y="283"/>
                    <a:pt x="18088" y="283"/>
                  </a:cubicBezTo>
                  <a:lnTo>
                    <a:pt x="17875" y="283"/>
                  </a:lnTo>
                  <a:cubicBezTo>
                    <a:pt x="17797" y="155"/>
                    <a:pt x="17657" y="81"/>
                    <a:pt x="17512" y="81"/>
                  </a:cubicBezTo>
                  <a:cubicBezTo>
                    <a:pt x="17448" y="81"/>
                    <a:pt x="17383" y="96"/>
                    <a:pt x="17322" y="126"/>
                  </a:cubicBezTo>
                  <a:cubicBezTo>
                    <a:pt x="17186" y="90"/>
                    <a:pt x="17026" y="78"/>
                    <a:pt x="16868" y="78"/>
                  </a:cubicBezTo>
                  <a:cubicBezTo>
                    <a:pt x="16595" y="78"/>
                    <a:pt x="16324" y="112"/>
                    <a:pt x="16172" y="112"/>
                  </a:cubicBezTo>
                  <a:cubicBezTo>
                    <a:pt x="15419" y="126"/>
                    <a:pt x="14667" y="212"/>
                    <a:pt x="13942" y="368"/>
                  </a:cubicBezTo>
                  <a:lnTo>
                    <a:pt x="13914" y="368"/>
                  </a:lnTo>
                  <a:cubicBezTo>
                    <a:pt x="13857" y="368"/>
                    <a:pt x="13801" y="382"/>
                    <a:pt x="13772" y="410"/>
                  </a:cubicBezTo>
                  <a:lnTo>
                    <a:pt x="13233" y="439"/>
                  </a:lnTo>
                  <a:cubicBezTo>
                    <a:pt x="13204" y="410"/>
                    <a:pt x="13176" y="382"/>
                    <a:pt x="13133" y="368"/>
                  </a:cubicBezTo>
                  <a:cubicBezTo>
                    <a:pt x="12770" y="279"/>
                    <a:pt x="12401" y="233"/>
                    <a:pt x="12031" y="233"/>
                  </a:cubicBezTo>
                  <a:cubicBezTo>
                    <a:pt x="11634" y="233"/>
                    <a:pt x="11237" y="286"/>
                    <a:pt x="10847" y="396"/>
                  </a:cubicBezTo>
                  <a:cubicBezTo>
                    <a:pt x="10762" y="368"/>
                    <a:pt x="10663" y="354"/>
                    <a:pt x="10578" y="339"/>
                  </a:cubicBezTo>
                  <a:cubicBezTo>
                    <a:pt x="10561" y="336"/>
                    <a:pt x="10545" y="335"/>
                    <a:pt x="10529" y="335"/>
                  </a:cubicBezTo>
                  <a:cubicBezTo>
                    <a:pt x="10408" y="335"/>
                    <a:pt x="10306" y="427"/>
                    <a:pt x="10294" y="552"/>
                  </a:cubicBezTo>
                  <a:lnTo>
                    <a:pt x="10265" y="552"/>
                  </a:lnTo>
                  <a:cubicBezTo>
                    <a:pt x="10237" y="467"/>
                    <a:pt x="10180" y="396"/>
                    <a:pt x="10109" y="368"/>
                  </a:cubicBezTo>
                  <a:cubicBezTo>
                    <a:pt x="9601" y="173"/>
                    <a:pt x="9068" y="74"/>
                    <a:pt x="8534" y="74"/>
                  </a:cubicBezTo>
                  <a:cubicBezTo>
                    <a:pt x="8172" y="74"/>
                    <a:pt x="7810" y="120"/>
                    <a:pt x="7454" y="212"/>
                  </a:cubicBezTo>
                  <a:cubicBezTo>
                    <a:pt x="7312" y="212"/>
                    <a:pt x="7156" y="226"/>
                    <a:pt x="7014" y="254"/>
                  </a:cubicBezTo>
                  <a:cubicBezTo>
                    <a:pt x="6957" y="268"/>
                    <a:pt x="6900" y="311"/>
                    <a:pt x="6858" y="382"/>
                  </a:cubicBezTo>
                  <a:cubicBezTo>
                    <a:pt x="6518" y="168"/>
                    <a:pt x="6150" y="86"/>
                    <a:pt x="5773" y="86"/>
                  </a:cubicBezTo>
                  <a:cubicBezTo>
                    <a:pt x="5123" y="86"/>
                    <a:pt x="4444" y="328"/>
                    <a:pt x="3833" y="552"/>
                  </a:cubicBezTo>
                  <a:cubicBezTo>
                    <a:pt x="3791" y="552"/>
                    <a:pt x="3748" y="567"/>
                    <a:pt x="3720" y="581"/>
                  </a:cubicBezTo>
                  <a:lnTo>
                    <a:pt x="3266" y="581"/>
                  </a:lnTo>
                  <a:cubicBezTo>
                    <a:pt x="2951" y="502"/>
                    <a:pt x="2627" y="463"/>
                    <a:pt x="2303" y="463"/>
                  </a:cubicBezTo>
                  <a:cubicBezTo>
                    <a:pt x="1925" y="463"/>
                    <a:pt x="1545" y="516"/>
                    <a:pt x="1178" y="623"/>
                  </a:cubicBezTo>
                  <a:lnTo>
                    <a:pt x="568" y="638"/>
                  </a:lnTo>
                  <a:cubicBezTo>
                    <a:pt x="440" y="453"/>
                    <a:pt x="227" y="354"/>
                    <a:pt x="0" y="325"/>
                  </a:cubicBezTo>
                  <a:lnTo>
                    <a:pt x="0" y="1206"/>
                  </a:lnTo>
                  <a:lnTo>
                    <a:pt x="341" y="1206"/>
                  </a:lnTo>
                  <a:cubicBezTo>
                    <a:pt x="362" y="1249"/>
                    <a:pt x="401" y="1267"/>
                    <a:pt x="437" y="1267"/>
                  </a:cubicBezTo>
                  <a:cubicBezTo>
                    <a:pt x="448" y="1267"/>
                    <a:pt x="458" y="1266"/>
                    <a:pt x="469" y="1262"/>
                  </a:cubicBezTo>
                  <a:lnTo>
                    <a:pt x="696" y="1191"/>
                  </a:lnTo>
                  <a:cubicBezTo>
                    <a:pt x="1234" y="1286"/>
                    <a:pt x="1781" y="1377"/>
                    <a:pt x="2320" y="1377"/>
                  </a:cubicBezTo>
                  <a:cubicBezTo>
                    <a:pt x="2748" y="1377"/>
                    <a:pt x="3170" y="1320"/>
                    <a:pt x="3578" y="1163"/>
                  </a:cubicBezTo>
                  <a:cubicBezTo>
                    <a:pt x="3635" y="1135"/>
                    <a:pt x="3677" y="1106"/>
                    <a:pt x="3706" y="1049"/>
                  </a:cubicBezTo>
                  <a:cubicBezTo>
                    <a:pt x="3734" y="1064"/>
                    <a:pt x="3748" y="1078"/>
                    <a:pt x="3762" y="1078"/>
                  </a:cubicBezTo>
                  <a:cubicBezTo>
                    <a:pt x="4124" y="1157"/>
                    <a:pt x="4490" y="1195"/>
                    <a:pt x="4855" y="1195"/>
                  </a:cubicBezTo>
                  <a:cubicBezTo>
                    <a:pt x="5407" y="1195"/>
                    <a:pt x="5958" y="1107"/>
                    <a:pt x="6489" y="936"/>
                  </a:cubicBezTo>
                  <a:cubicBezTo>
                    <a:pt x="6787" y="936"/>
                    <a:pt x="7085" y="936"/>
                    <a:pt x="7383" y="950"/>
                  </a:cubicBezTo>
                  <a:lnTo>
                    <a:pt x="7653" y="950"/>
                  </a:lnTo>
                  <a:cubicBezTo>
                    <a:pt x="8004" y="1012"/>
                    <a:pt x="8360" y="1045"/>
                    <a:pt x="8715" y="1045"/>
                  </a:cubicBezTo>
                  <a:cubicBezTo>
                    <a:pt x="9006" y="1045"/>
                    <a:pt x="9296" y="1023"/>
                    <a:pt x="9584" y="978"/>
                  </a:cubicBezTo>
                  <a:lnTo>
                    <a:pt x="9683" y="978"/>
                  </a:lnTo>
                  <a:cubicBezTo>
                    <a:pt x="10180" y="993"/>
                    <a:pt x="10634" y="1049"/>
                    <a:pt x="11103" y="1092"/>
                  </a:cubicBezTo>
                  <a:cubicBezTo>
                    <a:pt x="11301" y="1133"/>
                    <a:pt x="11505" y="1155"/>
                    <a:pt x="11707" y="1155"/>
                  </a:cubicBezTo>
                  <a:cubicBezTo>
                    <a:pt x="11852" y="1155"/>
                    <a:pt x="11997" y="1144"/>
                    <a:pt x="12139" y="1120"/>
                  </a:cubicBezTo>
                  <a:cubicBezTo>
                    <a:pt x="12395" y="1106"/>
                    <a:pt x="12650" y="1078"/>
                    <a:pt x="12892" y="1007"/>
                  </a:cubicBezTo>
                  <a:cubicBezTo>
                    <a:pt x="13190" y="950"/>
                    <a:pt x="13474" y="893"/>
                    <a:pt x="13772" y="851"/>
                  </a:cubicBezTo>
                  <a:cubicBezTo>
                    <a:pt x="13786" y="879"/>
                    <a:pt x="13815" y="893"/>
                    <a:pt x="13843" y="907"/>
                  </a:cubicBezTo>
                  <a:cubicBezTo>
                    <a:pt x="14397" y="1035"/>
                    <a:pt x="14979" y="1149"/>
                    <a:pt x="15547" y="1220"/>
                  </a:cubicBezTo>
                  <a:cubicBezTo>
                    <a:pt x="15588" y="1250"/>
                    <a:pt x="15643" y="1274"/>
                    <a:pt x="15703" y="1274"/>
                  </a:cubicBezTo>
                  <a:cubicBezTo>
                    <a:pt x="15726" y="1274"/>
                    <a:pt x="15750" y="1270"/>
                    <a:pt x="15774" y="1262"/>
                  </a:cubicBezTo>
                  <a:lnTo>
                    <a:pt x="15802" y="1248"/>
                  </a:lnTo>
                  <a:cubicBezTo>
                    <a:pt x="16022" y="1268"/>
                    <a:pt x="16240" y="1280"/>
                    <a:pt x="16446" y="1280"/>
                  </a:cubicBezTo>
                  <a:cubicBezTo>
                    <a:pt x="16989" y="1280"/>
                    <a:pt x="17453" y="1197"/>
                    <a:pt x="17648" y="950"/>
                  </a:cubicBezTo>
                  <a:cubicBezTo>
                    <a:pt x="17705" y="922"/>
                    <a:pt x="17762" y="893"/>
                    <a:pt x="17804" y="851"/>
                  </a:cubicBezTo>
                  <a:cubicBezTo>
                    <a:pt x="18585" y="1005"/>
                    <a:pt x="19374" y="1084"/>
                    <a:pt x="20164" y="1084"/>
                  </a:cubicBezTo>
                  <a:cubicBezTo>
                    <a:pt x="20466" y="1084"/>
                    <a:pt x="20768" y="1073"/>
                    <a:pt x="21070" y="1049"/>
                  </a:cubicBezTo>
                  <a:cubicBezTo>
                    <a:pt x="21098" y="1049"/>
                    <a:pt x="21127" y="1035"/>
                    <a:pt x="21155" y="1035"/>
                  </a:cubicBezTo>
                  <a:cubicBezTo>
                    <a:pt x="21198" y="1064"/>
                    <a:pt x="21240" y="1078"/>
                    <a:pt x="21297" y="1078"/>
                  </a:cubicBezTo>
                  <a:cubicBezTo>
                    <a:pt x="21532" y="1100"/>
                    <a:pt x="21769" y="1111"/>
                    <a:pt x="22006" y="1111"/>
                  </a:cubicBezTo>
                  <a:cubicBezTo>
                    <a:pt x="22385" y="1111"/>
                    <a:pt x="22762" y="1082"/>
                    <a:pt x="23129" y="1021"/>
                  </a:cubicBezTo>
                  <a:cubicBezTo>
                    <a:pt x="23466" y="1204"/>
                    <a:pt x="23842" y="1296"/>
                    <a:pt x="24222" y="1296"/>
                  </a:cubicBezTo>
                  <a:cubicBezTo>
                    <a:pt x="24403" y="1296"/>
                    <a:pt x="24583" y="1275"/>
                    <a:pt x="24761" y="1234"/>
                  </a:cubicBezTo>
                  <a:cubicBezTo>
                    <a:pt x="24776" y="1220"/>
                    <a:pt x="24790" y="1220"/>
                    <a:pt x="24818" y="1206"/>
                  </a:cubicBezTo>
                  <a:cubicBezTo>
                    <a:pt x="25386" y="1191"/>
                    <a:pt x="25968" y="1120"/>
                    <a:pt x="26536" y="1021"/>
                  </a:cubicBezTo>
                  <a:cubicBezTo>
                    <a:pt x="26550" y="1092"/>
                    <a:pt x="26593" y="1163"/>
                    <a:pt x="26650" y="1206"/>
                  </a:cubicBezTo>
                  <a:cubicBezTo>
                    <a:pt x="26860" y="1367"/>
                    <a:pt x="27111" y="1451"/>
                    <a:pt x="27368" y="1451"/>
                  </a:cubicBezTo>
                  <a:cubicBezTo>
                    <a:pt x="27562" y="1451"/>
                    <a:pt x="27758" y="1403"/>
                    <a:pt x="27942" y="1305"/>
                  </a:cubicBezTo>
                  <a:cubicBezTo>
                    <a:pt x="28371" y="1384"/>
                    <a:pt x="28801" y="1427"/>
                    <a:pt x="29237" y="1427"/>
                  </a:cubicBezTo>
                  <a:cubicBezTo>
                    <a:pt x="29349" y="1427"/>
                    <a:pt x="29461" y="1424"/>
                    <a:pt x="29575" y="1418"/>
                  </a:cubicBezTo>
                  <a:cubicBezTo>
                    <a:pt x="29595" y="1439"/>
                    <a:pt x="29631" y="1452"/>
                    <a:pt x="29666" y="1452"/>
                  </a:cubicBezTo>
                  <a:cubicBezTo>
                    <a:pt x="29678" y="1452"/>
                    <a:pt x="29691" y="1451"/>
                    <a:pt x="29702" y="1447"/>
                  </a:cubicBezTo>
                  <a:cubicBezTo>
                    <a:pt x="29759" y="1433"/>
                    <a:pt x="29816" y="1418"/>
                    <a:pt x="29873" y="1390"/>
                  </a:cubicBezTo>
                  <a:cubicBezTo>
                    <a:pt x="30258" y="1639"/>
                    <a:pt x="30697" y="1771"/>
                    <a:pt x="31147" y="1771"/>
                  </a:cubicBezTo>
                  <a:cubicBezTo>
                    <a:pt x="31261" y="1771"/>
                    <a:pt x="31376" y="1762"/>
                    <a:pt x="31491" y="1745"/>
                  </a:cubicBezTo>
                  <a:cubicBezTo>
                    <a:pt x="31747" y="1731"/>
                    <a:pt x="31988" y="1631"/>
                    <a:pt x="32201" y="1489"/>
                  </a:cubicBezTo>
                  <a:cubicBezTo>
                    <a:pt x="32329" y="1489"/>
                    <a:pt x="32457" y="1475"/>
                    <a:pt x="32585" y="1475"/>
                  </a:cubicBezTo>
                  <a:cubicBezTo>
                    <a:pt x="32613" y="1504"/>
                    <a:pt x="32670" y="1518"/>
                    <a:pt x="32712" y="1518"/>
                  </a:cubicBezTo>
                  <a:cubicBezTo>
                    <a:pt x="32798" y="1560"/>
                    <a:pt x="32897" y="1603"/>
                    <a:pt x="32996" y="1646"/>
                  </a:cubicBezTo>
                  <a:cubicBezTo>
                    <a:pt x="33025" y="1674"/>
                    <a:pt x="33053" y="1674"/>
                    <a:pt x="33096" y="1674"/>
                  </a:cubicBezTo>
                  <a:cubicBezTo>
                    <a:pt x="33238" y="1717"/>
                    <a:pt x="33380" y="1745"/>
                    <a:pt x="33522" y="1759"/>
                  </a:cubicBezTo>
                  <a:cubicBezTo>
                    <a:pt x="33533" y="1761"/>
                    <a:pt x="33544" y="1762"/>
                    <a:pt x="33555" y="1762"/>
                  </a:cubicBezTo>
                  <a:cubicBezTo>
                    <a:pt x="33628" y="1762"/>
                    <a:pt x="33697" y="1722"/>
                    <a:pt x="33735" y="1660"/>
                  </a:cubicBezTo>
                  <a:cubicBezTo>
                    <a:pt x="33908" y="1707"/>
                    <a:pt x="34098" y="1727"/>
                    <a:pt x="34297" y="1727"/>
                  </a:cubicBezTo>
                  <a:cubicBezTo>
                    <a:pt x="34942" y="1727"/>
                    <a:pt x="35676" y="1515"/>
                    <a:pt x="36219" y="1319"/>
                  </a:cubicBezTo>
                  <a:cubicBezTo>
                    <a:pt x="36446" y="1333"/>
                    <a:pt x="36688" y="1362"/>
                    <a:pt x="36915" y="1362"/>
                  </a:cubicBezTo>
                  <a:cubicBezTo>
                    <a:pt x="36943" y="1362"/>
                    <a:pt x="36986" y="1362"/>
                    <a:pt x="37014" y="1333"/>
                  </a:cubicBezTo>
                  <a:cubicBezTo>
                    <a:pt x="37128" y="1347"/>
                    <a:pt x="37238" y="1355"/>
                    <a:pt x="37348" y="1355"/>
                  </a:cubicBezTo>
                  <a:cubicBezTo>
                    <a:pt x="37458" y="1355"/>
                    <a:pt x="37568" y="1347"/>
                    <a:pt x="37682" y="1333"/>
                  </a:cubicBezTo>
                  <a:cubicBezTo>
                    <a:pt x="37923" y="1291"/>
                    <a:pt x="38477" y="1191"/>
                    <a:pt x="38562" y="879"/>
                  </a:cubicBezTo>
                  <a:lnTo>
                    <a:pt x="38619" y="879"/>
                  </a:lnTo>
                  <a:cubicBezTo>
                    <a:pt x="38860" y="836"/>
                    <a:pt x="38803" y="481"/>
                    <a:pt x="38576" y="481"/>
                  </a:cubicBezTo>
                  <a:lnTo>
                    <a:pt x="38306" y="481"/>
                  </a:lnTo>
                  <a:cubicBezTo>
                    <a:pt x="38207" y="460"/>
                    <a:pt x="38104" y="449"/>
                    <a:pt x="37999" y="449"/>
                  </a:cubicBezTo>
                  <a:cubicBezTo>
                    <a:pt x="37895" y="449"/>
                    <a:pt x="37788" y="460"/>
                    <a:pt x="37682" y="481"/>
                  </a:cubicBezTo>
                  <a:cubicBezTo>
                    <a:pt x="37540" y="496"/>
                    <a:pt x="37412" y="510"/>
                    <a:pt x="37270" y="552"/>
                  </a:cubicBezTo>
                  <a:cubicBezTo>
                    <a:pt x="36986" y="567"/>
                    <a:pt x="36702" y="609"/>
                    <a:pt x="36418" y="638"/>
                  </a:cubicBezTo>
                  <a:lnTo>
                    <a:pt x="36361" y="623"/>
                  </a:lnTo>
                  <a:cubicBezTo>
                    <a:pt x="36333" y="609"/>
                    <a:pt x="36301" y="602"/>
                    <a:pt x="36271" y="602"/>
                  </a:cubicBezTo>
                  <a:cubicBezTo>
                    <a:pt x="36241" y="602"/>
                    <a:pt x="36212" y="609"/>
                    <a:pt x="36191" y="623"/>
                  </a:cubicBezTo>
                  <a:cubicBezTo>
                    <a:pt x="35925" y="573"/>
                    <a:pt x="35658" y="548"/>
                    <a:pt x="35393" y="548"/>
                  </a:cubicBezTo>
                  <a:cubicBezTo>
                    <a:pt x="34906" y="548"/>
                    <a:pt x="34426" y="633"/>
                    <a:pt x="33976" y="808"/>
                  </a:cubicBezTo>
                  <a:lnTo>
                    <a:pt x="33337" y="822"/>
                  </a:lnTo>
                  <a:cubicBezTo>
                    <a:pt x="33316" y="815"/>
                    <a:pt x="33287" y="812"/>
                    <a:pt x="33259" y="812"/>
                  </a:cubicBezTo>
                  <a:cubicBezTo>
                    <a:pt x="33231" y="812"/>
                    <a:pt x="33202" y="815"/>
                    <a:pt x="33181" y="822"/>
                  </a:cubicBezTo>
                  <a:lnTo>
                    <a:pt x="33039" y="822"/>
                  </a:lnTo>
                  <a:cubicBezTo>
                    <a:pt x="32801" y="661"/>
                    <a:pt x="32494" y="506"/>
                    <a:pt x="32236" y="506"/>
                  </a:cubicBezTo>
                  <a:cubicBezTo>
                    <a:pt x="32108" y="506"/>
                    <a:pt x="31992" y="544"/>
                    <a:pt x="31903" y="638"/>
                  </a:cubicBezTo>
                  <a:cubicBezTo>
                    <a:pt x="31718" y="652"/>
                    <a:pt x="31562" y="666"/>
                    <a:pt x="31392" y="680"/>
                  </a:cubicBezTo>
                  <a:lnTo>
                    <a:pt x="31222" y="680"/>
                  </a:lnTo>
                  <a:cubicBezTo>
                    <a:pt x="30980" y="680"/>
                    <a:pt x="30739" y="723"/>
                    <a:pt x="30512" y="780"/>
                  </a:cubicBezTo>
                  <a:lnTo>
                    <a:pt x="30114" y="822"/>
                  </a:lnTo>
                  <a:cubicBezTo>
                    <a:pt x="29929" y="822"/>
                    <a:pt x="29731" y="822"/>
                    <a:pt x="29546" y="808"/>
                  </a:cubicBezTo>
                  <a:cubicBezTo>
                    <a:pt x="29101" y="599"/>
                    <a:pt x="28609" y="489"/>
                    <a:pt x="28115" y="489"/>
                  </a:cubicBezTo>
                  <a:cubicBezTo>
                    <a:pt x="27837" y="489"/>
                    <a:pt x="27559" y="524"/>
                    <a:pt x="27289" y="595"/>
                  </a:cubicBezTo>
                  <a:cubicBezTo>
                    <a:pt x="27189" y="595"/>
                    <a:pt x="27090" y="623"/>
                    <a:pt x="26990" y="638"/>
                  </a:cubicBezTo>
                  <a:cubicBezTo>
                    <a:pt x="26948" y="652"/>
                    <a:pt x="26920" y="666"/>
                    <a:pt x="26891" y="694"/>
                  </a:cubicBezTo>
                  <a:cubicBezTo>
                    <a:pt x="26891" y="666"/>
                    <a:pt x="26877" y="652"/>
                    <a:pt x="26863" y="638"/>
                  </a:cubicBezTo>
                  <a:cubicBezTo>
                    <a:pt x="26532" y="165"/>
                    <a:pt x="25965" y="1"/>
                    <a:pt x="253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37"/>
            <p:cNvSpPr/>
            <p:nvPr/>
          </p:nvSpPr>
          <p:spPr>
            <a:xfrm>
              <a:off x="1150700" y="976375"/>
              <a:ext cx="1308725" cy="35850"/>
            </a:xfrm>
            <a:custGeom>
              <a:avLst/>
              <a:gdLst/>
              <a:ahLst/>
              <a:cxnLst/>
              <a:rect l="l" t="t" r="r" b="b"/>
              <a:pathLst>
                <a:path w="52349" h="1434" extrusionOk="0">
                  <a:moveTo>
                    <a:pt x="38563" y="0"/>
                  </a:moveTo>
                  <a:cubicBezTo>
                    <a:pt x="38201" y="0"/>
                    <a:pt x="37839" y="46"/>
                    <a:pt x="37483" y="138"/>
                  </a:cubicBezTo>
                  <a:cubicBezTo>
                    <a:pt x="37341" y="138"/>
                    <a:pt x="37185" y="152"/>
                    <a:pt x="37043" y="180"/>
                  </a:cubicBezTo>
                  <a:cubicBezTo>
                    <a:pt x="36972" y="194"/>
                    <a:pt x="36915" y="237"/>
                    <a:pt x="36887" y="308"/>
                  </a:cubicBezTo>
                  <a:cubicBezTo>
                    <a:pt x="36543" y="86"/>
                    <a:pt x="36168" y="2"/>
                    <a:pt x="35784" y="2"/>
                  </a:cubicBezTo>
                  <a:cubicBezTo>
                    <a:pt x="35135" y="2"/>
                    <a:pt x="34460" y="241"/>
                    <a:pt x="33863" y="464"/>
                  </a:cubicBezTo>
                  <a:cubicBezTo>
                    <a:pt x="33820" y="464"/>
                    <a:pt x="33777" y="478"/>
                    <a:pt x="33749" y="507"/>
                  </a:cubicBezTo>
                  <a:lnTo>
                    <a:pt x="33295" y="507"/>
                  </a:lnTo>
                  <a:cubicBezTo>
                    <a:pt x="32973" y="420"/>
                    <a:pt x="32641" y="377"/>
                    <a:pt x="32310" y="377"/>
                  </a:cubicBezTo>
                  <a:cubicBezTo>
                    <a:pt x="31939" y="377"/>
                    <a:pt x="31567" y="430"/>
                    <a:pt x="31208" y="535"/>
                  </a:cubicBezTo>
                  <a:lnTo>
                    <a:pt x="30597" y="549"/>
                  </a:lnTo>
                  <a:cubicBezTo>
                    <a:pt x="30398" y="280"/>
                    <a:pt x="30086" y="223"/>
                    <a:pt x="29688" y="223"/>
                  </a:cubicBezTo>
                  <a:cubicBezTo>
                    <a:pt x="29639" y="222"/>
                    <a:pt x="29589" y="221"/>
                    <a:pt x="29539" y="221"/>
                  </a:cubicBezTo>
                  <a:cubicBezTo>
                    <a:pt x="28895" y="221"/>
                    <a:pt x="28263" y="307"/>
                    <a:pt x="27644" y="478"/>
                  </a:cubicBezTo>
                  <a:lnTo>
                    <a:pt x="27260" y="436"/>
                  </a:lnTo>
                  <a:cubicBezTo>
                    <a:pt x="27044" y="393"/>
                    <a:pt x="26826" y="372"/>
                    <a:pt x="26609" y="372"/>
                  </a:cubicBezTo>
                  <a:cubicBezTo>
                    <a:pt x="26114" y="372"/>
                    <a:pt x="25623" y="480"/>
                    <a:pt x="25159" y="677"/>
                  </a:cubicBezTo>
                  <a:cubicBezTo>
                    <a:pt x="25031" y="663"/>
                    <a:pt x="24904" y="663"/>
                    <a:pt x="24762" y="649"/>
                  </a:cubicBezTo>
                  <a:cubicBezTo>
                    <a:pt x="24733" y="606"/>
                    <a:pt x="24676" y="564"/>
                    <a:pt x="24620" y="549"/>
                  </a:cubicBezTo>
                  <a:cubicBezTo>
                    <a:pt x="24116" y="393"/>
                    <a:pt x="23565" y="301"/>
                    <a:pt x="23017" y="301"/>
                  </a:cubicBezTo>
                  <a:cubicBezTo>
                    <a:pt x="22469" y="301"/>
                    <a:pt x="21922" y="393"/>
                    <a:pt x="21425" y="606"/>
                  </a:cubicBezTo>
                  <a:cubicBezTo>
                    <a:pt x="21397" y="549"/>
                    <a:pt x="21340" y="521"/>
                    <a:pt x="21283" y="493"/>
                  </a:cubicBezTo>
                  <a:cubicBezTo>
                    <a:pt x="20726" y="302"/>
                    <a:pt x="20057" y="169"/>
                    <a:pt x="19397" y="169"/>
                  </a:cubicBezTo>
                  <a:cubicBezTo>
                    <a:pt x="18880" y="169"/>
                    <a:pt x="18367" y="250"/>
                    <a:pt x="17918" y="450"/>
                  </a:cubicBezTo>
                  <a:cubicBezTo>
                    <a:pt x="17876" y="407"/>
                    <a:pt x="17833" y="379"/>
                    <a:pt x="17790" y="365"/>
                  </a:cubicBezTo>
                  <a:cubicBezTo>
                    <a:pt x="17301" y="237"/>
                    <a:pt x="16803" y="173"/>
                    <a:pt x="16303" y="173"/>
                  </a:cubicBezTo>
                  <a:cubicBezTo>
                    <a:pt x="16136" y="173"/>
                    <a:pt x="15969" y="180"/>
                    <a:pt x="15803" y="194"/>
                  </a:cubicBezTo>
                  <a:cubicBezTo>
                    <a:pt x="15398" y="230"/>
                    <a:pt x="15083" y="465"/>
                    <a:pt x="14708" y="465"/>
                  </a:cubicBezTo>
                  <a:cubicBezTo>
                    <a:pt x="14635" y="465"/>
                    <a:pt x="14560" y="457"/>
                    <a:pt x="14482" y="436"/>
                  </a:cubicBezTo>
                  <a:cubicBezTo>
                    <a:pt x="14156" y="351"/>
                    <a:pt x="13872" y="166"/>
                    <a:pt x="13559" y="81"/>
                  </a:cubicBezTo>
                  <a:cubicBezTo>
                    <a:pt x="13386" y="31"/>
                    <a:pt x="13215" y="11"/>
                    <a:pt x="13043" y="11"/>
                  </a:cubicBezTo>
                  <a:cubicBezTo>
                    <a:pt x="12286" y="11"/>
                    <a:pt x="11541" y="407"/>
                    <a:pt x="10777" y="407"/>
                  </a:cubicBezTo>
                  <a:cubicBezTo>
                    <a:pt x="10343" y="407"/>
                    <a:pt x="9929" y="385"/>
                    <a:pt x="9520" y="385"/>
                  </a:cubicBezTo>
                  <a:cubicBezTo>
                    <a:pt x="8952" y="385"/>
                    <a:pt x="8395" y="428"/>
                    <a:pt x="7809" y="635"/>
                  </a:cubicBezTo>
                  <a:lnTo>
                    <a:pt x="7752" y="635"/>
                  </a:lnTo>
                  <a:cubicBezTo>
                    <a:pt x="7752" y="549"/>
                    <a:pt x="7681" y="478"/>
                    <a:pt x="7610" y="450"/>
                  </a:cubicBezTo>
                  <a:cubicBezTo>
                    <a:pt x="7210" y="340"/>
                    <a:pt x="6769" y="290"/>
                    <a:pt x="6319" y="290"/>
                  </a:cubicBezTo>
                  <a:cubicBezTo>
                    <a:pt x="5605" y="290"/>
                    <a:pt x="4867" y="417"/>
                    <a:pt x="4231" y="635"/>
                  </a:cubicBezTo>
                  <a:lnTo>
                    <a:pt x="3919" y="635"/>
                  </a:lnTo>
                  <a:cubicBezTo>
                    <a:pt x="3890" y="592"/>
                    <a:pt x="3848" y="564"/>
                    <a:pt x="3805" y="549"/>
                  </a:cubicBezTo>
                  <a:cubicBezTo>
                    <a:pt x="3120" y="355"/>
                    <a:pt x="2355" y="201"/>
                    <a:pt x="1605" y="201"/>
                  </a:cubicBezTo>
                  <a:cubicBezTo>
                    <a:pt x="1096" y="201"/>
                    <a:pt x="593" y="272"/>
                    <a:pt x="128" y="450"/>
                  </a:cubicBezTo>
                  <a:cubicBezTo>
                    <a:pt x="0" y="493"/>
                    <a:pt x="14" y="706"/>
                    <a:pt x="171" y="706"/>
                  </a:cubicBezTo>
                  <a:lnTo>
                    <a:pt x="497" y="706"/>
                  </a:lnTo>
                  <a:cubicBezTo>
                    <a:pt x="511" y="748"/>
                    <a:pt x="540" y="791"/>
                    <a:pt x="568" y="805"/>
                  </a:cubicBezTo>
                  <a:cubicBezTo>
                    <a:pt x="1034" y="1075"/>
                    <a:pt x="1816" y="1290"/>
                    <a:pt x="2525" y="1290"/>
                  </a:cubicBezTo>
                  <a:cubicBezTo>
                    <a:pt x="2896" y="1290"/>
                    <a:pt x="3248" y="1231"/>
                    <a:pt x="3521" y="1089"/>
                  </a:cubicBezTo>
                  <a:cubicBezTo>
                    <a:pt x="3876" y="1117"/>
                    <a:pt x="4231" y="1146"/>
                    <a:pt x="4586" y="1160"/>
                  </a:cubicBezTo>
                  <a:cubicBezTo>
                    <a:pt x="5095" y="1301"/>
                    <a:pt x="5724" y="1398"/>
                    <a:pt x="6345" y="1398"/>
                  </a:cubicBezTo>
                  <a:cubicBezTo>
                    <a:pt x="6852" y="1398"/>
                    <a:pt x="7354" y="1334"/>
                    <a:pt x="7781" y="1174"/>
                  </a:cubicBezTo>
                  <a:lnTo>
                    <a:pt x="8306" y="1146"/>
                  </a:lnTo>
                  <a:cubicBezTo>
                    <a:pt x="8320" y="1188"/>
                    <a:pt x="8349" y="1217"/>
                    <a:pt x="8377" y="1217"/>
                  </a:cubicBezTo>
                  <a:cubicBezTo>
                    <a:pt x="8757" y="1360"/>
                    <a:pt x="9152" y="1433"/>
                    <a:pt x="9550" y="1433"/>
                  </a:cubicBezTo>
                  <a:cubicBezTo>
                    <a:pt x="9821" y="1433"/>
                    <a:pt x="10094" y="1399"/>
                    <a:pt x="10365" y="1330"/>
                  </a:cubicBezTo>
                  <a:cubicBezTo>
                    <a:pt x="10823" y="1188"/>
                    <a:pt x="11164" y="963"/>
                    <a:pt x="11607" y="963"/>
                  </a:cubicBezTo>
                  <a:cubicBezTo>
                    <a:pt x="11740" y="963"/>
                    <a:pt x="11883" y="983"/>
                    <a:pt x="12040" y="1032"/>
                  </a:cubicBezTo>
                  <a:cubicBezTo>
                    <a:pt x="12296" y="1132"/>
                    <a:pt x="12551" y="1217"/>
                    <a:pt x="12807" y="1273"/>
                  </a:cubicBezTo>
                  <a:cubicBezTo>
                    <a:pt x="12856" y="1281"/>
                    <a:pt x="12906" y="1284"/>
                    <a:pt x="12955" y="1284"/>
                  </a:cubicBezTo>
                  <a:cubicBezTo>
                    <a:pt x="13286" y="1284"/>
                    <a:pt x="13607" y="1135"/>
                    <a:pt x="13928" y="1061"/>
                  </a:cubicBezTo>
                  <a:cubicBezTo>
                    <a:pt x="14045" y="1031"/>
                    <a:pt x="14144" y="1017"/>
                    <a:pt x="14234" y="1017"/>
                  </a:cubicBezTo>
                  <a:cubicBezTo>
                    <a:pt x="14485" y="1017"/>
                    <a:pt x="14665" y="1120"/>
                    <a:pt x="14937" y="1245"/>
                  </a:cubicBezTo>
                  <a:cubicBezTo>
                    <a:pt x="15242" y="1393"/>
                    <a:pt x="15540" y="1423"/>
                    <a:pt x="15870" y="1423"/>
                  </a:cubicBezTo>
                  <a:cubicBezTo>
                    <a:pt x="15985" y="1423"/>
                    <a:pt x="16104" y="1419"/>
                    <a:pt x="16229" y="1415"/>
                  </a:cubicBezTo>
                  <a:cubicBezTo>
                    <a:pt x="16882" y="1401"/>
                    <a:pt x="17535" y="1302"/>
                    <a:pt x="18160" y="1117"/>
                  </a:cubicBezTo>
                  <a:cubicBezTo>
                    <a:pt x="18188" y="1146"/>
                    <a:pt x="18230" y="1174"/>
                    <a:pt x="18287" y="1174"/>
                  </a:cubicBezTo>
                  <a:cubicBezTo>
                    <a:pt x="18666" y="1247"/>
                    <a:pt x="19050" y="1283"/>
                    <a:pt x="19435" y="1283"/>
                  </a:cubicBezTo>
                  <a:cubicBezTo>
                    <a:pt x="19874" y="1283"/>
                    <a:pt x="20313" y="1236"/>
                    <a:pt x="20744" y="1146"/>
                  </a:cubicBezTo>
                  <a:cubicBezTo>
                    <a:pt x="20766" y="1190"/>
                    <a:pt x="20814" y="1226"/>
                    <a:pt x="20861" y="1226"/>
                  </a:cubicBezTo>
                  <a:cubicBezTo>
                    <a:pt x="20874" y="1226"/>
                    <a:pt x="20887" y="1223"/>
                    <a:pt x="20900" y="1217"/>
                  </a:cubicBezTo>
                  <a:lnTo>
                    <a:pt x="21255" y="1103"/>
                  </a:lnTo>
                  <a:cubicBezTo>
                    <a:pt x="21668" y="1287"/>
                    <a:pt x="22152" y="1358"/>
                    <a:pt x="22648" y="1358"/>
                  </a:cubicBezTo>
                  <a:cubicBezTo>
                    <a:pt x="23259" y="1358"/>
                    <a:pt x="23888" y="1251"/>
                    <a:pt x="24421" y="1117"/>
                  </a:cubicBezTo>
                  <a:lnTo>
                    <a:pt x="24605" y="1117"/>
                  </a:lnTo>
                  <a:cubicBezTo>
                    <a:pt x="24904" y="1267"/>
                    <a:pt x="25247" y="1328"/>
                    <a:pt x="25601" y="1328"/>
                  </a:cubicBezTo>
                  <a:cubicBezTo>
                    <a:pt x="26122" y="1328"/>
                    <a:pt x="26668" y="1195"/>
                    <a:pt x="27133" y="1018"/>
                  </a:cubicBezTo>
                  <a:lnTo>
                    <a:pt x="27445" y="1004"/>
                  </a:lnTo>
                  <a:cubicBezTo>
                    <a:pt x="28169" y="1100"/>
                    <a:pt x="28893" y="1147"/>
                    <a:pt x="29623" y="1147"/>
                  </a:cubicBezTo>
                  <a:cubicBezTo>
                    <a:pt x="29867" y="1147"/>
                    <a:pt x="30111" y="1142"/>
                    <a:pt x="30356" y="1132"/>
                  </a:cubicBezTo>
                  <a:cubicBezTo>
                    <a:pt x="30366" y="1175"/>
                    <a:pt x="30402" y="1193"/>
                    <a:pt x="30444" y="1193"/>
                  </a:cubicBezTo>
                  <a:cubicBezTo>
                    <a:pt x="30457" y="1193"/>
                    <a:pt x="30470" y="1192"/>
                    <a:pt x="30483" y="1188"/>
                  </a:cubicBezTo>
                  <a:lnTo>
                    <a:pt x="30711" y="1117"/>
                  </a:lnTo>
                  <a:cubicBezTo>
                    <a:pt x="31241" y="1212"/>
                    <a:pt x="31785" y="1303"/>
                    <a:pt x="32325" y="1303"/>
                  </a:cubicBezTo>
                  <a:cubicBezTo>
                    <a:pt x="32753" y="1303"/>
                    <a:pt x="33178" y="1246"/>
                    <a:pt x="33593" y="1089"/>
                  </a:cubicBezTo>
                  <a:cubicBezTo>
                    <a:pt x="33635" y="1061"/>
                    <a:pt x="33692" y="1032"/>
                    <a:pt x="33721" y="990"/>
                  </a:cubicBezTo>
                  <a:cubicBezTo>
                    <a:pt x="33735" y="990"/>
                    <a:pt x="33763" y="1004"/>
                    <a:pt x="33777" y="1004"/>
                  </a:cubicBezTo>
                  <a:cubicBezTo>
                    <a:pt x="34139" y="1083"/>
                    <a:pt x="34505" y="1121"/>
                    <a:pt x="34870" y="1121"/>
                  </a:cubicBezTo>
                  <a:cubicBezTo>
                    <a:pt x="35422" y="1121"/>
                    <a:pt x="35973" y="1033"/>
                    <a:pt x="36503" y="862"/>
                  </a:cubicBezTo>
                  <a:lnTo>
                    <a:pt x="37398" y="876"/>
                  </a:lnTo>
                  <a:lnTo>
                    <a:pt x="37668" y="876"/>
                  </a:lnTo>
                  <a:cubicBezTo>
                    <a:pt x="38019" y="938"/>
                    <a:pt x="38375" y="971"/>
                    <a:pt x="38730" y="971"/>
                  </a:cubicBezTo>
                  <a:cubicBezTo>
                    <a:pt x="39020" y="971"/>
                    <a:pt x="39311" y="949"/>
                    <a:pt x="39599" y="904"/>
                  </a:cubicBezTo>
                  <a:lnTo>
                    <a:pt x="39684" y="904"/>
                  </a:lnTo>
                  <a:cubicBezTo>
                    <a:pt x="40181" y="919"/>
                    <a:pt x="40649" y="975"/>
                    <a:pt x="41104" y="1018"/>
                  </a:cubicBezTo>
                  <a:cubicBezTo>
                    <a:pt x="41302" y="1059"/>
                    <a:pt x="41505" y="1081"/>
                    <a:pt x="41711" y="1081"/>
                  </a:cubicBezTo>
                  <a:cubicBezTo>
                    <a:pt x="41858" y="1081"/>
                    <a:pt x="42006" y="1070"/>
                    <a:pt x="42154" y="1046"/>
                  </a:cubicBezTo>
                  <a:cubicBezTo>
                    <a:pt x="42410" y="1032"/>
                    <a:pt x="42651" y="1004"/>
                    <a:pt x="42907" y="947"/>
                  </a:cubicBezTo>
                  <a:cubicBezTo>
                    <a:pt x="43205" y="876"/>
                    <a:pt x="43489" y="819"/>
                    <a:pt x="43773" y="777"/>
                  </a:cubicBezTo>
                  <a:cubicBezTo>
                    <a:pt x="43801" y="791"/>
                    <a:pt x="43830" y="805"/>
                    <a:pt x="43858" y="819"/>
                  </a:cubicBezTo>
                  <a:cubicBezTo>
                    <a:pt x="44426" y="961"/>
                    <a:pt x="44994" y="1061"/>
                    <a:pt x="45562" y="1132"/>
                  </a:cubicBezTo>
                  <a:cubicBezTo>
                    <a:pt x="45600" y="1169"/>
                    <a:pt x="45650" y="1188"/>
                    <a:pt x="45705" y="1188"/>
                  </a:cubicBezTo>
                  <a:cubicBezTo>
                    <a:pt x="45732" y="1188"/>
                    <a:pt x="45761" y="1184"/>
                    <a:pt x="45789" y="1174"/>
                  </a:cubicBezTo>
                  <a:lnTo>
                    <a:pt x="45817" y="1160"/>
                  </a:lnTo>
                  <a:cubicBezTo>
                    <a:pt x="46037" y="1179"/>
                    <a:pt x="46255" y="1192"/>
                    <a:pt x="46461" y="1192"/>
                  </a:cubicBezTo>
                  <a:cubicBezTo>
                    <a:pt x="47004" y="1192"/>
                    <a:pt x="47468" y="1109"/>
                    <a:pt x="47663" y="862"/>
                  </a:cubicBezTo>
                  <a:cubicBezTo>
                    <a:pt x="47720" y="833"/>
                    <a:pt x="47777" y="805"/>
                    <a:pt x="47819" y="762"/>
                  </a:cubicBezTo>
                  <a:cubicBezTo>
                    <a:pt x="48600" y="917"/>
                    <a:pt x="49389" y="996"/>
                    <a:pt x="50179" y="996"/>
                  </a:cubicBezTo>
                  <a:cubicBezTo>
                    <a:pt x="50481" y="996"/>
                    <a:pt x="50783" y="985"/>
                    <a:pt x="51085" y="961"/>
                  </a:cubicBezTo>
                  <a:cubicBezTo>
                    <a:pt x="51113" y="961"/>
                    <a:pt x="51142" y="961"/>
                    <a:pt x="51170" y="947"/>
                  </a:cubicBezTo>
                  <a:cubicBezTo>
                    <a:pt x="51213" y="975"/>
                    <a:pt x="51255" y="1004"/>
                    <a:pt x="51312" y="1004"/>
                  </a:cubicBezTo>
                  <a:cubicBezTo>
                    <a:pt x="51523" y="1021"/>
                    <a:pt x="51739" y="1033"/>
                    <a:pt x="51953" y="1033"/>
                  </a:cubicBezTo>
                  <a:cubicBezTo>
                    <a:pt x="52086" y="1033"/>
                    <a:pt x="52218" y="1029"/>
                    <a:pt x="52348" y="1018"/>
                  </a:cubicBezTo>
                  <a:lnTo>
                    <a:pt x="52348" y="123"/>
                  </a:lnTo>
                  <a:cubicBezTo>
                    <a:pt x="52274" y="116"/>
                    <a:pt x="52200" y="113"/>
                    <a:pt x="52125" y="113"/>
                  </a:cubicBezTo>
                  <a:cubicBezTo>
                    <a:pt x="51757" y="113"/>
                    <a:pt x="51387" y="199"/>
                    <a:pt x="51056" y="365"/>
                  </a:cubicBezTo>
                  <a:cubicBezTo>
                    <a:pt x="50784" y="183"/>
                    <a:pt x="50457" y="147"/>
                    <a:pt x="50133" y="147"/>
                  </a:cubicBezTo>
                  <a:cubicBezTo>
                    <a:pt x="50052" y="147"/>
                    <a:pt x="49972" y="149"/>
                    <a:pt x="49892" y="152"/>
                  </a:cubicBezTo>
                  <a:cubicBezTo>
                    <a:pt x="49353" y="152"/>
                    <a:pt x="48813" y="194"/>
                    <a:pt x="48274" y="265"/>
                  </a:cubicBezTo>
                  <a:cubicBezTo>
                    <a:pt x="48231" y="237"/>
                    <a:pt x="48174" y="223"/>
                    <a:pt x="48117" y="223"/>
                  </a:cubicBezTo>
                  <a:lnTo>
                    <a:pt x="47890" y="223"/>
                  </a:lnTo>
                  <a:cubicBezTo>
                    <a:pt x="47812" y="95"/>
                    <a:pt x="47672" y="22"/>
                    <a:pt x="47532" y="22"/>
                  </a:cubicBezTo>
                  <a:cubicBezTo>
                    <a:pt x="47470" y="22"/>
                    <a:pt x="47407" y="36"/>
                    <a:pt x="47351" y="67"/>
                  </a:cubicBezTo>
                  <a:cubicBezTo>
                    <a:pt x="47202" y="23"/>
                    <a:pt x="47032" y="8"/>
                    <a:pt x="46865" y="8"/>
                  </a:cubicBezTo>
                  <a:cubicBezTo>
                    <a:pt x="46601" y="8"/>
                    <a:pt x="46343" y="44"/>
                    <a:pt x="46186" y="52"/>
                  </a:cubicBezTo>
                  <a:cubicBezTo>
                    <a:pt x="45434" y="52"/>
                    <a:pt x="44696" y="138"/>
                    <a:pt x="43957" y="294"/>
                  </a:cubicBezTo>
                  <a:lnTo>
                    <a:pt x="43929" y="294"/>
                  </a:lnTo>
                  <a:cubicBezTo>
                    <a:pt x="43872" y="294"/>
                    <a:pt x="43830" y="308"/>
                    <a:pt x="43787" y="336"/>
                  </a:cubicBezTo>
                  <a:lnTo>
                    <a:pt x="43247" y="365"/>
                  </a:lnTo>
                  <a:cubicBezTo>
                    <a:pt x="43219" y="336"/>
                    <a:pt x="43191" y="322"/>
                    <a:pt x="43162" y="308"/>
                  </a:cubicBezTo>
                  <a:cubicBezTo>
                    <a:pt x="42799" y="219"/>
                    <a:pt x="42427" y="173"/>
                    <a:pt x="42055" y="173"/>
                  </a:cubicBezTo>
                  <a:cubicBezTo>
                    <a:pt x="41656" y="173"/>
                    <a:pt x="41259" y="226"/>
                    <a:pt x="40876" y="336"/>
                  </a:cubicBezTo>
                  <a:cubicBezTo>
                    <a:pt x="40777" y="308"/>
                    <a:pt x="40692" y="294"/>
                    <a:pt x="40607" y="280"/>
                  </a:cubicBezTo>
                  <a:cubicBezTo>
                    <a:pt x="40588" y="276"/>
                    <a:pt x="40570" y="274"/>
                    <a:pt x="40553" y="274"/>
                  </a:cubicBezTo>
                  <a:cubicBezTo>
                    <a:pt x="40434" y="274"/>
                    <a:pt x="40335" y="355"/>
                    <a:pt x="40323" y="478"/>
                  </a:cubicBezTo>
                  <a:lnTo>
                    <a:pt x="40294" y="478"/>
                  </a:lnTo>
                  <a:cubicBezTo>
                    <a:pt x="40266" y="393"/>
                    <a:pt x="40209" y="322"/>
                    <a:pt x="40124" y="294"/>
                  </a:cubicBezTo>
                  <a:cubicBezTo>
                    <a:pt x="39625" y="99"/>
                    <a:pt x="39095" y="0"/>
                    <a:pt x="385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37"/>
            <p:cNvSpPr/>
            <p:nvPr/>
          </p:nvSpPr>
          <p:spPr>
            <a:xfrm>
              <a:off x="438200" y="930125"/>
              <a:ext cx="118200" cy="134125"/>
            </a:xfrm>
            <a:custGeom>
              <a:avLst/>
              <a:gdLst/>
              <a:ahLst/>
              <a:cxnLst/>
              <a:rect l="l" t="t" r="r" b="b"/>
              <a:pathLst>
                <a:path w="4728" h="5365" extrusionOk="0">
                  <a:moveTo>
                    <a:pt x="1142" y="0"/>
                  </a:moveTo>
                  <a:cubicBezTo>
                    <a:pt x="1006" y="0"/>
                    <a:pt x="856" y="137"/>
                    <a:pt x="885" y="298"/>
                  </a:cubicBezTo>
                  <a:cubicBezTo>
                    <a:pt x="1027" y="894"/>
                    <a:pt x="1098" y="1519"/>
                    <a:pt x="1098" y="2144"/>
                  </a:cubicBezTo>
                  <a:cubicBezTo>
                    <a:pt x="1041" y="2158"/>
                    <a:pt x="999" y="2215"/>
                    <a:pt x="970" y="2272"/>
                  </a:cubicBezTo>
                  <a:cubicBezTo>
                    <a:pt x="942" y="2357"/>
                    <a:pt x="913" y="2456"/>
                    <a:pt x="885" y="2527"/>
                  </a:cubicBezTo>
                  <a:lnTo>
                    <a:pt x="828" y="2527"/>
                  </a:lnTo>
                  <a:cubicBezTo>
                    <a:pt x="828" y="2513"/>
                    <a:pt x="828" y="2485"/>
                    <a:pt x="814" y="2470"/>
                  </a:cubicBezTo>
                  <a:lnTo>
                    <a:pt x="644" y="3109"/>
                  </a:lnTo>
                  <a:cubicBezTo>
                    <a:pt x="672" y="3123"/>
                    <a:pt x="700" y="3123"/>
                    <a:pt x="729" y="3123"/>
                  </a:cubicBezTo>
                  <a:cubicBezTo>
                    <a:pt x="686" y="3265"/>
                    <a:pt x="672" y="3407"/>
                    <a:pt x="700" y="3549"/>
                  </a:cubicBezTo>
                  <a:cubicBezTo>
                    <a:pt x="459" y="4061"/>
                    <a:pt x="260" y="4586"/>
                    <a:pt x="61" y="5097"/>
                  </a:cubicBezTo>
                  <a:cubicBezTo>
                    <a:pt x="0" y="5255"/>
                    <a:pt x="145" y="5364"/>
                    <a:pt x="278" y="5364"/>
                  </a:cubicBezTo>
                  <a:cubicBezTo>
                    <a:pt x="360" y="5364"/>
                    <a:pt x="437" y="5322"/>
                    <a:pt x="459" y="5225"/>
                  </a:cubicBezTo>
                  <a:cubicBezTo>
                    <a:pt x="658" y="4770"/>
                    <a:pt x="857" y="4288"/>
                    <a:pt x="1041" y="3819"/>
                  </a:cubicBezTo>
                  <a:lnTo>
                    <a:pt x="1212" y="3819"/>
                  </a:lnTo>
                  <a:cubicBezTo>
                    <a:pt x="1272" y="3928"/>
                    <a:pt x="1394" y="3996"/>
                    <a:pt x="1526" y="3996"/>
                  </a:cubicBezTo>
                  <a:cubicBezTo>
                    <a:pt x="1549" y="3996"/>
                    <a:pt x="1572" y="3994"/>
                    <a:pt x="1595" y="3990"/>
                  </a:cubicBezTo>
                  <a:cubicBezTo>
                    <a:pt x="1652" y="4018"/>
                    <a:pt x="1708" y="4032"/>
                    <a:pt x="1765" y="4046"/>
                  </a:cubicBezTo>
                  <a:cubicBezTo>
                    <a:pt x="1821" y="4059"/>
                    <a:pt x="1877" y="4066"/>
                    <a:pt x="1934" y="4066"/>
                  </a:cubicBezTo>
                  <a:cubicBezTo>
                    <a:pt x="2065" y="4066"/>
                    <a:pt x="2195" y="4031"/>
                    <a:pt x="2305" y="3961"/>
                  </a:cubicBezTo>
                  <a:cubicBezTo>
                    <a:pt x="2376" y="3961"/>
                    <a:pt x="2447" y="3947"/>
                    <a:pt x="2504" y="3933"/>
                  </a:cubicBezTo>
                  <a:lnTo>
                    <a:pt x="2575" y="3933"/>
                  </a:lnTo>
                  <a:cubicBezTo>
                    <a:pt x="2617" y="3933"/>
                    <a:pt x="2674" y="3933"/>
                    <a:pt x="2717" y="3919"/>
                  </a:cubicBezTo>
                  <a:cubicBezTo>
                    <a:pt x="2759" y="3933"/>
                    <a:pt x="2788" y="3933"/>
                    <a:pt x="2830" y="3933"/>
                  </a:cubicBezTo>
                  <a:lnTo>
                    <a:pt x="2844" y="3947"/>
                  </a:lnTo>
                  <a:cubicBezTo>
                    <a:pt x="2911" y="3995"/>
                    <a:pt x="2978" y="4015"/>
                    <a:pt x="3045" y="4015"/>
                  </a:cubicBezTo>
                  <a:cubicBezTo>
                    <a:pt x="3234" y="4015"/>
                    <a:pt x="3414" y="3853"/>
                    <a:pt x="3540" y="3706"/>
                  </a:cubicBezTo>
                  <a:lnTo>
                    <a:pt x="3568" y="3677"/>
                  </a:lnTo>
                  <a:cubicBezTo>
                    <a:pt x="3668" y="3890"/>
                    <a:pt x="3767" y="4089"/>
                    <a:pt x="3895" y="4288"/>
                  </a:cubicBezTo>
                  <a:cubicBezTo>
                    <a:pt x="3943" y="4362"/>
                    <a:pt x="4012" y="4393"/>
                    <a:pt x="4080" y="4393"/>
                  </a:cubicBezTo>
                  <a:cubicBezTo>
                    <a:pt x="4232" y="4393"/>
                    <a:pt x="4381" y="4237"/>
                    <a:pt x="4293" y="4061"/>
                  </a:cubicBezTo>
                  <a:cubicBezTo>
                    <a:pt x="4151" y="3833"/>
                    <a:pt x="4009" y="3620"/>
                    <a:pt x="3852" y="3422"/>
                  </a:cubicBezTo>
                  <a:cubicBezTo>
                    <a:pt x="3824" y="3393"/>
                    <a:pt x="3810" y="3379"/>
                    <a:pt x="3796" y="3351"/>
                  </a:cubicBezTo>
                  <a:cubicBezTo>
                    <a:pt x="3810" y="3280"/>
                    <a:pt x="3824" y="3209"/>
                    <a:pt x="3824" y="3138"/>
                  </a:cubicBezTo>
                  <a:lnTo>
                    <a:pt x="4151" y="2428"/>
                  </a:lnTo>
                  <a:lnTo>
                    <a:pt x="4151" y="2428"/>
                  </a:lnTo>
                  <a:cubicBezTo>
                    <a:pt x="4108" y="2442"/>
                    <a:pt x="4065" y="2470"/>
                    <a:pt x="4037" y="2513"/>
                  </a:cubicBezTo>
                  <a:cubicBezTo>
                    <a:pt x="4023" y="2485"/>
                    <a:pt x="3994" y="2456"/>
                    <a:pt x="3966" y="2442"/>
                  </a:cubicBezTo>
                  <a:cubicBezTo>
                    <a:pt x="3952" y="2371"/>
                    <a:pt x="3952" y="2300"/>
                    <a:pt x="3923" y="2229"/>
                  </a:cubicBezTo>
                  <a:cubicBezTo>
                    <a:pt x="3923" y="2215"/>
                    <a:pt x="3923" y="2201"/>
                    <a:pt x="3923" y="2172"/>
                  </a:cubicBezTo>
                  <a:cubicBezTo>
                    <a:pt x="3938" y="2144"/>
                    <a:pt x="3923" y="2101"/>
                    <a:pt x="3881" y="2073"/>
                  </a:cubicBezTo>
                  <a:cubicBezTo>
                    <a:pt x="4136" y="1732"/>
                    <a:pt x="4378" y="1391"/>
                    <a:pt x="4619" y="1036"/>
                  </a:cubicBezTo>
                  <a:cubicBezTo>
                    <a:pt x="4728" y="868"/>
                    <a:pt x="4561" y="700"/>
                    <a:pt x="4402" y="700"/>
                  </a:cubicBezTo>
                  <a:cubicBezTo>
                    <a:pt x="4332" y="700"/>
                    <a:pt x="4265" y="732"/>
                    <a:pt x="4222" y="809"/>
                  </a:cubicBezTo>
                  <a:cubicBezTo>
                    <a:pt x="4009" y="1193"/>
                    <a:pt x="3796" y="1576"/>
                    <a:pt x="3597" y="1959"/>
                  </a:cubicBezTo>
                  <a:lnTo>
                    <a:pt x="3583" y="1959"/>
                  </a:lnTo>
                  <a:cubicBezTo>
                    <a:pt x="3497" y="1897"/>
                    <a:pt x="3394" y="1864"/>
                    <a:pt x="3292" y="1864"/>
                  </a:cubicBezTo>
                  <a:cubicBezTo>
                    <a:pt x="3209" y="1864"/>
                    <a:pt x="3128" y="1886"/>
                    <a:pt x="3057" y="1931"/>
                  </a:cubicBezTo>
                  <a:cubicBezTo>
                    <a:pt x="3011" y="1902"/>
                    <a:pt x="2959" y="1887"/>
                    <a:pt x="2908" y="1887"/>
                  </a:cubicBezTo>
                  <a:cubicBezTo>
                    <a:pt x="2832" y="1887"/>
                    <a:pt x="2759" y="1920"/>
                    <a:pt x="2717" y="1988"/>
                  </a:cubicBezTo>
                  <a:cubicBezTo>
                    <a:pt x="2717" y="1973"/>
                    <a:pt x="2688" y="1945"/>
                    <a:pt x="2688" y="1917"/>
                  </a:cubicBezTo>
                  <a:cubicBezTo>
                    <a:pt x="2639" y="1834"/>
                    <a:pt x="2550" y="1790"/>
                    <a:pt x="2463" y="1790"/>
                  </a:cubicBezTo>
                  <a:cubicBezTo>
                    <a:pt x="2400" y="1790"/>
                    <a:pt x="2338" y="1812"/>
                    <a:pt x="2291" y="1860"/>
                  </a:cubicBezTo>
                  <a:lnTo>
                    <a:pt x="2248" y="1917"/>
                  </a:lnTo>
                  <a:cubicBezTo>
                    <a:pt x="2220" y="1931"/>
                    <a:pt x="2205" y="1931"/>
                    <a:pt x="2191" y="1945"/>
                  </a:cubicBezTo>
                  <a:cubicBezTo>
                    <a:pt x="2139" y="1905"/>
                    <a:pt x="2080" y="1885"/>
                    <a:pt x="2022" y="1885"/>
                  </a:cubicBezTo>
                  <a:cubicBezTo>
                    <a:pt x="1939" y="1885"/>
                    <a:pt x="1858" y="1926"/>
                    <a:pt x="1808" y="2002"/>
                  </a:cubicBezTo>
                  <a:cubicBezTo>
                    <a:pt x="1779" y="2044"/>
                    <a:pt x="1751" y="2087"/>
                    <a:pt x="1723" y="2144"/>
                  </a:cubicBezTo>
                  <a:cubicBezTo>
                    <a:pt x="1723" y="2130"/>
                    <a:pt x="1708" y="2115"/>
                    <a:pt x="1708" y="2087"/>
                  </a:cubicBezTo>
                  <a:cubicBezTo>
                    <a:pt x="1680" y="2030"/>
                    <a:pt x="1637" y="1988"/>
                    <a:pt x="1581" y="1959"/>
                  </a:cubicBezTo>
                  <a:cubicBezTo>
                    <a:pt x="1652" y="1335"/>
                    <a:pt x="1552" y="696"/>
                    <a:pt x="1311" y="114"/>
                  </a:cubicBezTo>
                  <a:cubicBezTo>
                    <a:pt x="1273" y="34"/>
                    <a:pt x="1209" y="0"/>
                    <a:pt x="114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37"/>
            <p:cNvSpPr/>
            <p:nvPr/>
          </p:nvSpPr>
          <p:spPr>
            <a:xfrm>
              <a:off x="873375" y="930125"/>
              <a:ext cx="117850" cy="134125"/>
            </a:xfrm>
            <a:custGeom>
              <a:avLst/>
              <a:gdLst/>
              <a:ahLst/>
              <a:cxnLst/>
              <a:rect l="l" t="t" r="r" b="b"/>
              <a:pathLst>
                <a:path w="4714" h="5365" extrusionOk="0">
                  <a:moveTo>
                    <a:pt x="1138" y="0"/>
                  </a:moveTo>
                  <a:cubicBezTo>
                    <a:pt x="1006" y="0"/>
                    <a:pt x="856" y="137"/>
                    <a:pt x="885" y="298"/>
                  </a:cubicBezTo>
                  <a:cubicBezTo>
                    <a:pt x="1027" y="894"/>
                    <a:pt x="1098" y="1519"/>
                    <a:pt x="1098" y="2144"/>
                  </a:cubicBezTo>
                  <a:cubicBezTo>
                    <a:pt x="1041" y="2158"/>
                    <a:pt x="984" y="2215"/>
                    <a:pt x="970" y="2272"/>
                  </a:cubicBezTo>
                  <a:cubicBezTo>
                    <a:pt x="942" y="2357"/>
                    <a:pt x="913" y="2456"/>
                    <a:pt x="885" y="2527"/>
                  </a:cubicBezTo>
                  <a:lnTo>
                    <a:pt x="828" y="2527"/>
                  </a:lnTo>
                  <a:cubicBezTo>
                    <a:pt x="828" y="2513"/>
                    <a:pt x="828" y="2485"/>
                    <a:pt x="814" y="2470"/>
                  </a:cubicBezTo>
                  <a:lnTo>
                    <a:pt x="643" y="3109"/>
                  </a:lnTo>
                  <a:cubicBezTo>
                    <a:pt x="672" y="3123"/>
                    <a:pt x="700" y="3123"/>
                    <a:pt x="729" y="3123"/>
                  </a:cubicBezTo>
                  <a:cubicBezTo>
                    <a:pt x="686" y="3265"/>
                    <a:pt x="672" y="3407"/>
                    <a:pt x="700" y="3549"/>
                  </a:cubicBezTo>
                  <a:cubicBezTo>
                    <a:pt x="459" y="4061"/>
                    <a:pt x="260" y="4586"/>
                    <a:pt x="61" y="5111"/>
                  </a:cubicBezTo>
                  <a:cubicBezTo>
                    <a:pt x="0" y="5259"/>
                    <a:pt x="143" y="5365"/>
                    <a:pt x="275" y="5365"/>
                  </a:cubicBezTo>
                  <a:cubicBezTo>
                    <a:pt x="358" y="5365"/>
                    <a:pt x="437" y="5323"/>
                    <a:pt x="459" y="5225"/>
                  </a:cubicBezTo>
                  <a:cubicBezTo>
                    <a:pt x="658" y="4770"/>
                    <a:pt x="871" y="4302"/>
                    <a:pt x="1055" y="3819"/>
                  </a:cubicBezTo>
                  <a:lnTo>
                    <a:pt x="1069" y="3819"/>
                  </a:lnTo>
                  <a:cubicBezTo>
                    <a:pt x="1091" y="3826"/>
                    <a:pt x="1116" y="3830"/>
                    <a:pt x="1140" y="3830"/>
                  </a:cubicBezTo>
                  <a:cubicBezTo>
                    <a:pt x="1165" y="3830"/>
                    <a:pt x="1190" y="3826"/>
                    <a:pt x="1211" y="3819"/>
                  </a:cubicBezTo>
                  <a:cubicBezTo>
                    <a:pt x="1272" y="3928"/>
                    <a:pt x="1394" y="3996"/>
                    <a:pt x="1526" y="3996"/>
                  </a:cubicBezTo>
                  <a:cubicBezTo>
                    <a:pt x="1549" y="3996"/>
                    <a:pt x="1572" y="3994"/>
                    <a:pt x="1595" y="3990"/>
                  </a:cubicBezTo>
                  <a:cubicBezTo>
                    <a:pt x="1698" y="4041"/>
                    <a:pt x="1811" y="4067"/>
                    <a:pt x="1923" y="4067"/>
                  </a:cubicBezTo>
                  <a:cubicBezTo>
                    <a:pt x="2056" y="4067"/>
                    <a:pt x="2189" y="4031"/>
                    <a:pt x="2305" y="3961"/>
                  </a:cubicBezTo>
                  <a:cubicBezTo>
                    <a:pt x="2376" y="3961"/>
                    <a:pt x="2447" y="3961"/>
                    <a:pt x="2503" y="3933"/>
                  </a:cubicBezTo>
                  <a:lnTo>
                    <a:pt x="2574" y="3933"/>
                  </a:lnTo>
                  <a:cubicBezTo>
                    <a:pt x="2617" y="3933"/>
                    <a:pt x="2674" y="3933"/>
                    <a:pt x="2716" y="3919"/>
                  </a:cubicBezTo>
                  <a:cubicBezTo>
                    <a:pt x="2759" y="3933"/>
                    <a:pt x="2787" y="3933"/>
                    <a:pt x="2830" y="3933"/>
                  </a:cubicBezTo>
                  <a:lnTo>
                    <a:pt x="2844" y="3947"/>
                  </a:lnTo>
                  <a:cubicBezTo>
                    <a:pt x="2912" y="3999"/>
                    <a:pt x="2980" y="4021"/>
                    <a:pt x="3047" y="4021"/>
                  </a:cubicBezTo>
                  <a:cubicBezTo>
                    <a:pt x="3235" y="4021"/>
                    <a:pt x="3414" y="3852"/>
                    <a:pt x="3540" y="3706"/>
                  </a:cubicBezTo>
                  <a:lnTo>
                    <a:pt x="3568" y="3677"/>
                  </a:lnTo>
                  <a:cubicBezTo>
                    <a:pt x="3653" y="3890"/>
                    <a:pt x="3753" y="4089"/>
                    <a:pt x="3881" y="4288"/>
                  </a:cubicBezTo>
                  <a:cubicBezTo>
                    <a:pt x="3930" y="4378"/>
                    <a:pt x="4004" y="4415"/>
                    <a:pt x="4077" y="4415"/>
                  </a:cubicBezTo>
                  <a:cubicBezTo>
                    <a:pt x="4234" y="4415"/>
                    <a:pt x="4385" y="4245"/>
                    <a:pt x="4278" y="4061"/>
                  </a:cubicBezTo>
                  <a:cubicBezTo>
                    <a:pt x="4150" y="3833"/>
                    <a:pt x="3994" y="3620"/>
                    <a:pt x="3838" y="3422"/>
                  </a:cubicBezTo>
                  <a:lnTo>
                    <a:pt x="3781" y="3351"/>
                  </a:lnTo>
                  <a:cubicBezTo>
                    <a:pt x="3795" y="3280"/>
                    <a:pt x="3810" y="3209"/>
                    <a:pt x="3810" y="3138"/>
                  </a:cubicBezTo>
                  <a:lnTo>
                    <a:pt x="4136" y="2428"/>
                  </a:lnTo>
                  <a:lnTo>
                    <a:pt x="4136" y="2428"/>
                  </a:lnTo>
                  <a:cubicBezTo>
                    <a:pt x="4094" y="2442"/>
                    <a:pt x="4051" y="2470"/>
                    <a:pt x="4023" y="2513"/>
                  </a:cubicBezTo>
                  <a:cubicBezTo>
                    <a:pt x="4008" y="2485"/>
                    <a:pt x="3980" y="2456"/>
                    <a:pt x="3952" y="2442"/>
                  </a:cubicBezTo>
                  <a:cubicBezTo>
                    <a:pt x="3952" y="2371"/>
                    <a:pt x="3937" y="2300"/>
                    <a:pt x="3909" y="2229"/>
                  </a:cubicBezTo>
                  <a:lnTo>
                    <a:pt x="3909" y="2172"/>
                  </a:lnTo>
                  <a:cubicBezTo>
                    <a:pt x="3923" y="2144"/>
                    <a:pt x="3909" y="2101"/>
                    <a:pt x="3881" y="2073"/>
                  </a:cubicBezTo>
                  <a:cubicBezTo>
                    <a:pt x="4122" y="1732"/>
                    <a:pt x="4363" y="1391"/>
                    <a:pt x="4605" y="1036"/>
                  </a:cubicBezTo>
                  <a:cubicBezTo>
                    <a:pt x="4714" y="868"/>
                    <a:pt x="4547" y="700"/>
                    <a:pt x="4387" y="700"/>
                  </a:cubicBezTo>
                  <a:cubicBezTo>
                    <a:pt x="4318" y="700"/>
                    <a:pt x="4250" y="732"/>
                    <a:pt x="4207" y="809"/>
                  </a:cubicBezTo>
                  <a:cubicBezTo>
                    <a:pt x="3994" y="1193"/>
                    <a:pt x="3795" y="1576"/>
                    <a:pt x="3582" y="1959"/>
                  </a:cubicBezTo>
                  <a:cubicBezTo>
                    <a:pt x="3497" y="1897"/>
                    <a:pt x="3394" y="1864"/>
                    <a:pt x="3290" y="1864"/>
                  </a:cubicBezTo>
                  <a:cubicBezTo>
                    <a:pt x="3205" y="1864"/>
                    <a:pt x="3120" y="1886"/>
                    <a:pt x="3043" y="1931"/>
                  </a:cubicBezTo>
                  <a:cubicBezTo>
                    <a:pt x="2997" y="1902"/>
                    <a:pt x="2947" y="1887"/>
                    <a:pt x="2897" y="1887"/>
                  </a:cubicBezTo>
                  <a:cubicBezTo>
                    <a:pt x="2824" y="1887"/>
                    <a:pt x="2753" y="1920"/>
                    <a:pt x="2702" y="1988"/>
                  </a:cubicBezTo>
                  <a:cubicBezTo>
                    <a:pt x="2688" y="1973"/>
                    <a:pt x="2688" y="1945"/>
                    <a:pt x="2674" y="1917"/>
                  </a:cubicBezTo>
                  <a:cubicBezTo>
                    <a:pt x="2626" y="1838"/>
                    <a:pt x="2548" y="1798"/>
                    <a:pt x="2469" y="1798"/>
                  </a:cubicBezTo>
                  <a:cubicBezTo>
                    <a:pt x="2405" y="1798"/>
                    <a:pt x="2341" y="1824"/>
                    <a:pt x="2290" y="1874"/>
                  </a:cubicBezTo>
                  <a:lnTo>
                    <a:pt x="2234" y="1917"/>
                  </a:lnTo>
                  <a:cubicBezTo>
                    <a:pt x="2219" y="1931"/>
                    <a:pt x="2205" y="1931"/>
                    <a:pt x="2177" y="1945"/>
                  </a:cubicBezTo>
                  <a:cubicBezTo>
                    <a:pt x="2131" y="1905"/>
                    <a:pt x="2075" y="1885"/>
                    <a:pt x="2019" y="1885"/>
                  </a:cubicBezTo>
                  <a:cubicBezTo>
                    <a:pt x="1939" y="1885"/>
                    <a:pt x="1858" y="1926"/>
                    <a:pt x="1808" y="2002"/>
                  </a:cubicBezTo>
                  <a:cubicBezTo>
                    <a:pt x="1779" y="2044"/>
                    <a:pt x="1751" y="2087"/>
                    <a:pt x="1722" y="2144"/>
                  </a:cubicBezTo>
                  <a:cubicBezTo>
                    <a:pt x="1722" y="2130"/>
                    <a:pt x="1708" y="2115"/>
                    <a:pt x="1694" y="2101"/>
                  </a:cubicBezTo>
                  <a:cubicBezTo>
                    <a:pt x="1680" y="2030"/>
                    <a:pt x="1637" y="1988"/>
                    <a:pt x="1580" y="1959"/>
                  </a:cubicBezTo>
                  <a:cubicBezTo>
                    <a:pt x="1637" y="1335"/>
                    <a:pt x="1552" y="696"/>
                    <a:pt x="1297" y="114"/>
                  </a:cubicBezTo>
                  <a:cubicBezTo>
                    <a:pt x="1264" y="34"/>
                    <a:pt x="1203" y="0"/>
                    <a:pt x="113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37"/>
            <p:cNvSpPr/>
            <p:nvPr/>
          </p:nvSpPr>
          <p:spPr>
            <a:xfrm>
              <a:off x="1308175" y="930125"/>
              <a:ext cx="118125" cy="134125"/>
            </a:xfrm>
            <a:custGeom>
              <a:avLst/>
              <a:gdLst/>
              <a:ahLst/>
              <a:cxnLst/>
              <a:rect l="l" t="t" r="r" b="b"/>
              <a:pathLst>
                <a:path w="4725" h="5365" extrusionOk="0">
                  <a:moveTo>
                    <a:pt x="1143" y="0"/>
                  </a:moveTo>
                  <a:cubicBezTo>
                    <a:pt x="1006" y="0"/>
                    <a:pt x="857" y="137"/>
                    <a:pt x="885" y="298"/>
                  </a:cubicBezTo>
                  <a:cubicBezTo>
                    <a:pt x="1027" y="894"/>
                    <a:pt x="1098" y="1519"/>
                    <a:pt x="1098" y="2144"/>
                  </a:cubicBezTo>
                  <a:cubicBezTo>
                    <a:pt x="1042" y="2172"/>
                    <a:pt x="999" y="2215"/>
                    <a:pt x="971" y="2272"/>
                  </a:cubicBezTo>
                  <a:cubicBezTo>
                    <a:pt x="942" y="2357"/>
                    <a:pt x="914" y="2456"/>
                    <a:pt x="885" y="2527"/>
                  </a:cubicBezTo>
                  <a:lnTo>
                    <a:pt x="829" y="2527"/>
                  </a:lnTo>
                  <a:cubicBezTo>
                    <a:pt x="829" y="2513"/>
                    <a:pt x="829" y="2485"/>
                    <a:pt x="814" y="2470"/>
                  </a:cubicBezTo>
                  <a:lnTo>
                    <a:pt x="644" y="3109"/>
                  </a:lnTo>
                  <a:cubicBezTo>
                    <a:pt x="672" y="3123"/>
                    <a:pt x="701" y="3123"/>
                    <a:pt x="729" y="3123"/>
                  </a:cubicBezTo>
                  <a:cubicBezTo>
                    <a:pt x="687" y="3265"/>
                    <a:pt x="672" y="3407"/>
                    <a:pt x="701" y="3549"/>
                  </a:cubicBezTo>
                  <a:cubicBezTo>
                    <a:pt x="459" y="4061"/>
                    <a:pt x="261" y="4586"/>
                    <a:pt x="62" y="5111"/>
                  </a:cubicBezTo>
                  <a:cubicBezTo>
                    <a:pt x="1" y="5259"/>
                    <a:pt x="143" y="5365"/>
                    <a:pt x="276" y="5365"/>
                  </a:cubicBezTo>
                  <a:cubicBezTo>
                    <a:pt x="359" y="5365"/>
                    <a:pt x="438" y="5323"/>
                    <a:pt x="459" y="5225"/>
                  </a:cubicBezTo>
                  <a:cubicBezTo>
                    <a:pt x="658" y="4770"/>
                    <a:pt x="871" y="4302"/>
                    <a:pt x="1056" y="3819"/>
                  </a:cubicBezTo>
                  <a:lnTo>
                    <a:pt x="1070" y="3819"/>
                  </a:lnTo>
                  <a:cubicBezTo>
                    <a:pt x="1098" y="3826"/>
                    <a:pt x="1123" y="3830"/>
                    <a:pt x="1146" y="3830"/>
                  </a:cubicBezTo>
                  <a:cubicBezTo>
                    <a:pt x="1169" y="3830"/>
                    <a:pt x="1191" y="3826"/>
                    <a:pt x="1212" y="3819"/>
                  </a:cubicBezTo>
                  <a:cubicBezTo>
                    <a:pt x="1285" y="3928"/>
                    <a:pt x="1409" y="3996"/>
                    <a:pt x="1532" y="3996"/>
                  </a:cubicBezTo>
                  <a:cubicBezTo>
                    <a:pt x="1553" y="3996"/>
                    <a:pt x="1574" y="3994"/>
                    <a:pt x="1595" y="3990"/>
                  </a:cubicBezTo>
                  <a:cubicBezTo>
                    <a:pt x="1652" y="4018"/>
                    <a:pt x="1709" y="4032"/>
                    <a:pt x="1780" y="4046"/>
                  </a:cubicBezTo>
                  <a:cubicBezTo>
                    <a:pt x="1835" y="4059"/>
                    <a:pt x="1891" y="4066"/>
                    <a:pt x="1945" y="4066"/>
                  </a:cubicBezTo>
                  <a:cubicBezTo>
                    <a:pt x="2073" y="4066"/>
                    <a:pt x="2196" y="4031"/>
                    <a:pt x="2305" y="3961"/>
                  </a:cubicBezTo>
                  <a:cubicBezTo>
                    <a:pt x="2376" y="3961"/>
                    <a:pt x="2447" y="3961"/>
                    <a:pt x="2504" y="3933"/>
                  </a:cubicBezTo>
                  <a:lnTo>
                    <a:pt x="2575" y="3933"/>
                  </a:lnTo>
                  <a:cubicBezTo>
                    <a:pt x="2632" y="3933"/>
                    <a:pt x="2674" y="3933"/>
                    <a:pt x="2731" y="3919"/>
                  </a:cubicBezTo>
                  <a:cubicBezTo>
                    <a:pt x="2760" y="3933"/>
                    <a:pt x="2802" y="3933"/>
                    <a:pt x="2831" y="3933"/>
                  </a:cubicBezTo>
                  <a:lnTo>
                    <a:pt x="2845" y="3947"/>
                  </a:lnTo>
                  <a:cubicBezTo>
                    <a:pt x="2912" y="3999"/>
                    <a:pt x="2982" y="4021"/>
                    <a:pt x="3050" y="4021"/>
                  </a:cubicBezTo>
                  <a:cubicBezTo>
                    <a:pt x="3241" y="4021"/>
                    <a:pt x="3426" y="3852"/>
                    <a:pt x="3540" y="3706"/>
                  </a:cubicBezTo>
                  <a:lnTo>
                    <a:pt x="3583" y="3677"/>
                  </a:lnTo>
                  <a:cubicBezTo>
                    <a:pt x="3668" y="3890"/>
                    <a:pt x="3768" y="4089"/>
                    <a:pt x="3881" y="4288"/>
                  </a:cubicBezTo>
                  <a:cubicBezTo>
                    <a:pt x="3931" y="4378"/>
                    <a:pt x="4005" y="4415"/>
                    <a:pt x="4078" y="4415"/>
                  </a:cubicBezTo>
                  <a:cubicBezTo>
                    <a:pt x="4234" y="4415"/>
                    <a:pt x="4385" y="4245"/>
                    <a:pt x="4279" y="4061"/>
                  </a:cubicBezTo>
                  <a:cubicBezTo>
                    <a:pt x="4151" y="3833"/>
                    <a:pt x="3995" y="3620"/>
                    <a:pt x="3839" y="3422"/>
                  </a:cubicBezTo>
                  <a:cubicBezTo>
                    <a:pt x="3810" y="3393"/>
                    <a:pt x="3796" y="3379"/>
                    <a:pt x="3782" y="3351"/>
                  </a:cubicBezTo>
                  <a:cubicBezTo>
                    <a:pt x="3796" y="3280"/>
                    <a:pt x="3810" y="3209"/>
                    <a:pt x="3810" y="3138"/>
                  </a:cubicBezTo>
                  <a:lnTo>
                    <a:pt x="4137" y="2428"/>
                  </a:lnTo>
                  <a:lnTo>
                    <a:pt x="4137" y="2428"/>
                  </a:lnTo>
                  <a:cubicBezTo>
                    <a:pt x="4094" y="2442"/>
                    <a:pt x="4052" y="2470"/>
                    <a:pt x="4037" y="2513"/>
                  </a:cubicBezTo>
                  <a:cubicBezTo>
                    <a:pt x="4009" y="2485"/>
                    <a:pt x="3981" y="2456"/>
                    <a:pt x="3952" y="2442"/>
                  </a:cubicBezTo>
                  <a:cubicBezTo>
                    <a:pt x="3952" y="2371"/>
                    <a:pt x="3938" y="2300"/>
                    <a:pt x="3910" y="2229"/>
                  </a:cubicBezTo>
                  <a:cubicBezTo>
                    <a:pt x="3910" y="2215"/>
                    <a:pt x="3910" y="2201"/>
                    <a:pt x="3924" y="2172"/>
                  </a:cubicBezTo>
                  <a:cubicBezTo>
                    <a:pt x="3924" y="2144"/>
                    <a:pt x="3910" y="2101"/>
                    <a:pt x="3881" y="2073"/>
                  </a:cubicBezTo>
                  <a:cubicBezTo>
                    <a:pt x="4137" y="1732"/>
                    <a:pt x="4378" y="1391"/>
                    <a:pt x="4605" y="1036"/>
                  </a:cubicBezTo>
                  <a:cubicBezTo>
                    <a:pt x="4724" y="868"/>
                    <a:pt x="4560" y="700"/>
                    <a:pt x="4397" y="700"/>
                  </a:cubicBezTo>
                  <a:cubicBezTo>
                    <a:pt x="4326" y="700"/>
                    <a:pt x="4255" y="732"/>
                    <a:pt x="4208" y="809"/>
                  </a:cubicBezTo>
                  <a:cubicBezTo>
                    <a:pt x="3995" y="1193"/>
                    <a:pt x="3796" y="1576"/>
                    <a:pt x="3597" y="1959"/>
                  </a:cubicBezTo>
                  <a:lnTo>
                    <a:pt x="3583" y="1959"/>
                  </a:lnTo>
                  <a:cubicBezTo>
                    <a:pt x="3497" y="1897"/>
                    <a:pt x="3394" y="1864"/>
                    <a:pt x="3290" y="1864"/>
                  </a:cubicBezTo>
                  <a:cubicBezTo>
                    <a:pt x="3206" y="1864"/>
                    <a:pt x="3120" y="1886"/>
                    <a:pt x="3044" y="1931"/>
                  </a:cubicBezTo>
                  <a:cubicBezTo>
                    <a:pt x="3003" y="1902"/>
                    <a:pt x="2954" y="1887"/>
                    <a:pt x="2904" y="1887"/>
                  </a:cubicBezTo>
                  <a:cubicBezTo>
                    <a:pt x="2830" y="1887"/>
                    <a:pt x="2754" y="1920"/>
                    <a:pt x="2703" y="1988"/>
                  </a:cubicBezTo>
                  <a:cubicBezTo>
                    <a:pt x="2703" y="1973"/>
                    <a:pt x="2689" y="1945"/>
                    <a:pt x="2674" y="1917"/>
                  </a:cubicBezTo>
                  <a:cubicBezTo>
                    <a:pt x="2635" y="1838"/>
                    <a:pt x="2556" y="1798"/>
                    <a:pt x="2474" y="1798"/>
                  </a:cubicBezTo>
                  <a:cubicBezTo>
                    <a:pt x="2409" y="1798"/>
                    <a:pt x="2341" y="1824"/>
                    <a:pt x="2291" y="1874"/>
                  </a:cubicBezTo>
                  <a:lnTo>
                    <a:pt x="2248" y="1917"/>
                  </a:lnTo>
                  <a:cubicBezTo>
                    <a:pt x="2220" y="1931"/>
                    <a:pt x="2206" y="1931"/>
                    <a:pt x="2192" y="1945"/>
                  </a:cubicBezTo>
                  <a:cubicBezTo>
                    <a:pt x="2140" y="1905"/>
                    <a:pt x="2080" y="1885"/>
                    <a:pt x="2023" y="1885"/>
                  </a:cubicBezTo>
                  <a:cubicBezTo>
                    <a:pt x="1939" y="1885"/>
                    <a:pt x="1859" y="1926"/>
                    <a:pt x="1808" y="2002"/>
                  </a:cubicBezTo>
                  <a:cubicBezTo>
                    <a:pt x="1780" y="2044"/>
                    <a:pt x="1751" y="2101"/>
                    <a:pt x="1723" y="2144"/>
                  </a:cubicBezTo>
                  <a:cubicBezTo>
                    <a:pt x="1723" y="2130"/>
                    <a:pt x="1709" y="2115"/>
                    <a:pt x="1709" y="2101"/>
                  </a:cubicBezTo>
                  <a:cubicBezTo>
                    <a:pt x="1680" y="2030"/>
                    <a:pt x="1638" y="1988"/>
                    <a:pt x="1581" y="1959"/>
                  </a:cubicBezTo>
                  <a:cubicBezTo>
                    <a:pt x="1652" y="1335"/>
                    <a:pt x="1553" y="696"/>
                    <a:pt x="1311" y="114"/>
                  </a:cubicBezTo>
                  <a:cubicBezTo>
                    <a:pt x="1274" y="34"/>
                    <a:pt x="1210" y="0"/>
                    <a:pt x="114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37"/>
            <p:cNvSpPr/>
            <p:nvPr/>
          </p:nvSpPr>
          <p:spPr>
            <a:xfrm>
              <a:off x="1743350" y="930125"/>
              <a:ext cx="117750" cy="134125"/>
            </a:xfrm>
            <a:custGeom>
              <a:avLst/>
              <a:gdLst/>
              <a:ahLst/>
              <a:cxnLst/>
              <a:rect l="l" t="t" r="r" b="b"/>
              <a:pathLst>
                <a:path w="4710" h="5365" extrusionOk="0">
                  <a:moveTo>
                    <a:pt x="1135" y="0"/>
                  </a:moveTo>
                  <a:cubicBezTo>
                    <a:pt x="1000" y="0"/>
                    <a:pt x="847" y="137"/>
                    <a:pt x="885" y="298"/>
                  </a:cubicBezTo>
                  <a:cubicBezTo>
                    <a:pt x="1013" y="894"/>
                    <a:pt x="1084" y="1519"/>
                    <a:pt x="1084" y="2144"/>
                  </a:cubicBezTo>
                  <a:cubicBezTo>
                    <a:pt x="1027" y="2158"/>
                    <a:pt x="985" y="2215"/>
                    <a:pt x="970" y="2272"/>
                  </a:cubicBezTo>
                  <a:cubicBezTo>
                    <a:pt x="928" y="2357"/>
                    <a:pt x="899" y="2456"/>
                    <a:pt x="871" y="2527"/>
                  </a:cubicBezTo>
                  <a:lnTo>
                    <a:pt x="828" y="2527"/>
                  </a:lnTo>
                  <a:cubicBezTo>
                    <a:pt x="828" y="2513"/>
                    <a:pt x="814" y="2485"/>
                    <a:pt x="800" y="2470"/>
                  </a:cubicBezTo>
                  <a:lnTo>
                    <a:pt x="630" y="3109"/>
                  </a:lnTo>
                  <a:cubicBezTo>
                    <a:pt x="658" y="3123"/>
                    <a:pt x="701" y="3123"/>
                    <a:pt x="729" y="3123"/>
                  </a:cubicBezTo>
                  <a:cubicBezTo>
                    <a:pt x="686" y="3265"/>
                    <a:pt x="672" y="3407"/>
                    <a:pt x="686" y="3549"/>
                  </a:cubicBezTo>
                  <a:cubicBezTo>
                    <a:pt x="459" y="4061"/>
                    <a:pt x="246" y="4586"/>
                    <a:pt x="62" y="5111"/>
                  </a:cubicBezTo>
                  <a:cubicBezTo>
                    <a:pt x="1" y="5259"/>
                    <a:pt x="143" y="5365"/>
                    <a:pt x="275" y="5365"/>
                  </a:cubicBezTo>
                  <a:cubicBezTo>
                    <a:pt x="358" y="5365"/>
                    <a:pt x="437" y="5323"/>
                    <a:pt x="459" y="5225"/>
                  </a:cubicBezTo>
                  <a:cubicBezTo>
                    <a:pt x="658" y="4770"/>
                    <a:pt x="857" y="4302"/>
                    <a:pt x="1041" y="3819"/>
                  </a:cubicBezTo>
                  <a:lnTo>
                    <a:pt x="1070" y="3819"/>
                  </a:lnTo>
                  <a:cubicBezTo>
                    <a:pt x="1091" y="3826"/>
                    <a:pt x="1116" y="3830"/>
                    <a:pt x="1141" y="3830"/>
                  </a:cubicBezTo>
                  <a:cubicBezTo>
                    <a:pt x="1166" y="3830"/>
                    <a:pt x="1190" y="3826"/>
                    <a:pt x="1212" y="3819"/>
                  </a:cubicBezTo>
                  <a:cubicBezTo>
                    <a:pt x="1272" y="3928"/>
                    <a:pt x="1395" y="3996"/>
                    <a:pt x="1526" y="3996"/>
                  </a:cubicBezTo>
                  <a:cubicBezTo>
                    <a:pt x="1549" y="3996"/>
                    <a:pt x="1572" y="3994"/>
                    <a:pt x="1595" y="3990"/>
                  </a:cubicBezTo>
                  <a:cubicBezTo>
                    <a:pt x="1652" y="4018"/>
                    <a:pt x="1709" y="4032"/>
                    <a:pt x="1766" y="4046"/>
                  </a:cubicBezTo>
                  <a:cubicBezTo>
                    <a:pt x="1821" y="4059"/>
                    <a:pt x="1876" y="4066"/>
                    <a:pt x="1931" y="4066"/>
                  </a:cubicBezTo>
                  <a:cubicBezTo>
                    <a:pt x="2060" y="4066"/>
                    <a:pt x="2186" y="4031"/>
                    <a:pt x="2305" y="3961"/>
                  </a:cubicBezTo>
                  <a:cubicBezTo>
                    <a:pt x="2362" y="3961"/>
                    <a:pt x="2433" y="3961"/>
                    <a:pt x="2504" y="3933"/>
                  </a:cubicBezTo>
                  <a:lnTo>
                    <a:pt x="2561" y="3933"/>
                  </a:lnTo>
                  <a:cubicBezTo>
                    <a:pt x="2617" y="3933"/>
                    <a:pt x="2660" y="3933"/>
                    <a:pt x="2717" y="3919"/>
                  </a:cubicBezTo>
                  <a:cubicBezTo>
                    <a:pt x="2745" y="3933"/>
                    <a:pt x="2788" y="3933"/>
                    <a:pt x="2830" y="3933"/>
                  </a:cubicBezTo>
                  <a:lnTo>
                    <a:pt x="2830" y="3947"/>
                  </a:lnTo>
                  <a:cubicBezTo>
                    <a:pt x="2898" y="3999"/>
                    <a:pt x="2967" y="4021"/>
                    <a:pt x="3036" y="4021"/>
                  </a:cubicBezTo>
                  <a:cubicBezTo>
                    <a:pt x="3227" y="4021"/>
                    <a:pt x="3411" y="3852"/>
                    <a:pt x="3526" y="3706"/>
                  </a:cubicBezTo>
                  <a:lnTo>
                    <a:pt x="3569" y="3677"/>
                  </a:lnTo>
                  <a:cubicBezTo>
                    <a:pt x="3654" y="3890"/>
                    <a:pt x="3753" y="4089"/>
                    <a:pt x="3867" y="4288"/>
                  </a:cubicBezTo>
                  <a:cubicBezTo>
                    <a:pt x="3917" y="4378"/>
                    <a:pt x="3991" y="4415"/>
                    <a:pt x="4064" y="4415"/>
                  </a:cubicBezTo>
                  <a:cubicBezTo>
                    <a:pt x="4220" y="4415"/>
                    <a:pt x="4371" y="4245"/>
                    <a:pt x="4264" y="4061"/>
                  </a:cubicBezTo>
                  <a:cubicBezTo>
                    <a:pt x="4137" y="3833"/>
                    <a:pt x="3980" y="3620"/>
                    <a:pt x="3824" y="3422"/>
                  </a:cubicBezTo>
                  <a:lnTo>
                    <a:pt x="3767" y="3351"/>
                  </a:lnTo>
                  <a:cubicBezTo>
                    <a:pt x="3782" y="3280"/>
                    <a:pt x="3796" y="3209"/>
                    <a:pt x="3796" y="3138"/>
                  </a:cubicBezTo>
                  <a:lnTo>
                    <a:pt x="4122" y="2428"/>
                  </a:lnTo>
                  <a:lnTo>
                    <a:pt x="4122" y="2428"/>
                  </a:lnTo>
                  <a:cubicBezTo>
                    <a:pt x="4080" y="2442"/>
                    <a:pt x="4037" y="2470"/>
                    <a:pt x="4009" y="2513"/>
                  </a:cubicBezTo>
                  <a:cubicBezTo>
                    <a:pt x="3995" y="2485"/>
                    <a:pt x="3966" y="2456"/>
                    <a:pt x="3938" y="2442"/>
                  </a:cubicBezTo>
                  <a:cubicBezTo>
                    <a:pt x="3938" y="2371"/>
                    <a:pt x="3924" y="2300"/>
                    <a:pt x="3895" y="2229"/>
                  </a:cubicBezTo>
                  <a:lnTo>
                    <a:pt x="3895" y="2172"/>
                  </a:lnTo>
                  <a:cubicBezTo>
                    <a:pt x="3909" y="2144"/>
                    <a:pt x="3895" y="2101"/>
                    <a:pt x="3867" y="2073"/>
                  </a:cubicBezTo>
                  <a:cubicBezTo>
                    <a:pt x="4108" y="1732"/>
                    <a:pt x="4350" y="1391"/>
                    <a:pt x="4591" y="1036"/>
                  </a:cubicBezTo>
                  <a:cubicBezTo>
                    <a:pt x="4710" y="868"/>
                    <a:pt x="4546" y="700"/>
                    <a:pt x="4387" y="700"/>
                  </a:cubicBezTo>
                  <a:cubicBezTo>
                    <a:pt x="4318" y="700"/>
                    <a:pt x="4251" y="732"/>
                    <a:pt x="4208" y="809"/>
                  </a:cubicBezTo>
                  <a:cubicBezTo>
                    <a:pt x="3995" y="1193"/>
                    <a:pt x="3782" y="1576"/>
                    <a:pt x="3583" y="1959"/>
                  </a:cubicBezTo>
                  <a:lnTo>
                    <a:pt x="3569" y="1959"/>
                  </a:lnTo>
                  <a:cubicBezTo>
                    <a:pt x="3483" y="1897"/>
                    <a:pt x="3380" y="1864"/>
                    <a:pt x="3278" y="1864"/>
                  </a:cubicBezTo>
                  <a:cubicBezTo>
                    <a:pt x="3195" y="1864"/>
                    <a:pt x="3114" y="1886"/>
                    <a:pt x="3043" y="1931"/>
                  </a:cubicBezTo>
                  <a:cubicBezTo>
                    <a:pt x="2998" y="1902"/>
                    <a:pt x="2945" y="1887"/>
                    <a:pt x="2894" y="1887"/>
                  </a:cubicBezTo>
                  <a:cubicBezTo>
                    <a:pt x="2818" y="1887"/>
                    <a:pt x="2745" y="1920"/>
                    <a:pt x="2703" y="1988"/>
                  </a:cubicBezTo>
                  <a:cubicBezTo>
                    <a:pt x="2688" y="1973"/>
                    <a:pt x="2674" y="1945"/>
                    <a:pt x="2674" y="1917"/>
                  </a:cubicBezTo>
                  <a:cubicBezTo>
                    <a:pt x="2627" y="1838"/>
                    <a:pt x="2549" y="1798"/>
                    <a:pt x="2467" y="1798"/>
                  </a:cubicBezTo>
                  <a:cubicBezTo>
                    <a:pt x="2401" y="1798"/>
                    <a:pt x="2333" y="1824"/>
                    <a:pt x="2277" y="1874"/>
                  </a:cubicBezTo>
                  <a:lnTo>
                    <a:pt x="2234" y="1917"/>
                  </a:lnTo>
                  <a:cubicBezTo>
                    <a:pt x="2220" y="1931"/>
                    <a:pt x="2191" y="1931"/>
                    <a:pt x="2177" y="1945"/>
                  </a:cubicBezTo>
                  <a:cubicBezTo>
                    <a:pt x="2131" y="1905"/>
                    <a:pt x="2073" y="1885"/>
                    <a:pt x="2016" y="1885"/>
                  </a:cubicBezTo>
                  <a:cubicBezTo>
                    <a:pt x="1932" y="1885"/>
                    <a:pt x="1850" y="1926"/>
                    <a:pt x="1808" y="2002"/>
                  </a:cubicBezTo>
                  <a:cubicBezTo>
                    <a:pt x="1780" y="2044"/>
                    <a:pt x="1751" y="2087"/>
                    <a:pt x="1709" y="2144"/>
                  </a:cubicBezTo>
                  <a:cubicBezTo>
                    <a:pt x="1709" y="2130"/>
                    <a:pt x="1709" y="2115"/>
                    <a:pt x="1695" y="2101"/>
                  </a:cubicBezTo>
                  <a:cubicBezTo>
                    <a:pt x="1680" y="2030"/>
                    <a:pt x="1638" y="1988"/>
                    <a:pt x="1581" y="1959"/>
                  </a:cubicBezTo>
                  <a:cubicBezTo>
                    <a:pt x="1638" y="1335"/>
                    <a:pt x="1538" y="696"/>
                    <a:pt x="1297" y="114"/>
                  </a:cubicBezTo>
                  <a:cubicBezTo>
                    <a:pt x="1264" y="34"/>
                    <a:pt x="1202" y="0"/>
                    <a:pt x="113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37"/>
            <p:cNvSpPr/>
            <p:nvPr/>
          </p:nvSpPr>
          <p:spPr>
            <a:xfrm>
              <a:off x="2178175" y="930125"/>
              <a:ext cx="117750" cy="134125"/>
            </a:xfrm>
            <a:custGeom>
              <a:avLst/>
              <a:gdLst/>
              <a:ahLst/>
              <a:cxnLst/>
              <a:rect l="l" t="t" r="r" b="b"/>
              <a:pathLst>
                <a:path w="4710" h="5365" extrusionOk="0">
                  <a:moveTo>
                    <a:pt x="1142" y="0"/>
                  </a:moveTo>
                  <a:cubicBezTo>
                    <a:pt x="1006" y="0"/>
                    <a:pt x="856" y="137"/>
                    <a:pt x="885" y="298"/>
                  </a:cubicBezTo>
                  <a:cubicBezTo>
                    <a:pt x="1027" y="894"/>
                    <a:pt x="1098" y="1519"/>
                    <a:pt x="1098" y="2144"/>
                  </a:cubicBezTo>
                  <a:cubicBezTo>
                    <a:pt x="1041" y="2172"/>
                    <a:pt x="998" y="2215"/>
                    <a:pt x="970" y="2272"/>
                  </a:cubicBezTo>
                  <a:cubicBezTo>
                    <a:pt x="942" y="2357"/>
                    <a:pt x="913" y="2456"/>
                    <a:pt x="885" y="2527"/>
                  </a:cubicBezTo>
                  <a:lnTo>
                    <a:pt x="842" y="2527"/>
                  </a:lnTo>
                  <a:cubicBezTo>
                    <a:pt x="842" y="2513"/>
                    <a:pt x="828" y="2485"/>
                    <a:pt x="814" y="2470"/>
                  </a:cubicBezTo>
                  <a:lnTo>
                    <a:pt x="643" y="3109"/>
                  </a:lnTo>
                  <a:cubicBezTo>
                    <a:pt x="672" y="3123"/>
                    <a:pt x="700" y="3123"/>
                    <a:pt x="743" y="3123"/>
                  </a:cubicBezTo>
                  <a:cubicBezTo>
                    <a:pt x="686" y="3265"/>
                    <a:pt x="672" y="3407"/>
                    <a:pt x="700" y="3549"/>
                  </a:cubicBezTo>
                  <a:cubicBezTo>
                    <a:pt x="473" y="4061"/>
                    <a:pt x="260" y="4586"/>
                    <a:pt x="61" y="5111"/>
                  </a:cubicBezTo>
                  <a:cubicBezTo>
                    <a:pt x="0" y="5259"/>
                    <a:pt x="143" y="5365"/>
                    <a:pt x="275" y="5365"/>
                  </a:cubicBezTo>
                  <a:cubicBezTo>
                    <a:pt x="358" y="5365"/>
                    <a:pt x="437" y="5323"/>
                    <a:pt x="459" y="5225"/>
                  </a:cubicBezTo>
                  <a:cubicBezTo>
                    <a:pt x="672" y="4770"/>
                    <a:pt x="871" y="4302"/>
                    <a:pt x="1055" y="3819"/>
                  </a:cubicBezTo>
                  <a:lnTo>
                    <a:pt x="1084" y="3819"/>
                  </a:lnTo>
                  <a:cubicBezTo>
                    <a:pt x="1105" y="3826"/>
                    <a:pt x="1126" y="3830"/>
                    <a:pt x="1148" y="3830"/>
                  </a:cubicBezTo>
                  <a:cubicBezTo>
                    <a:pt x="1169" y="3830"/>
                    <a:pt x="1190" y="3826"/>
                    <a:pt x="1211" y="3819"/>
                  </a:cubicBezTo>
                  <a:cubicBezTo>
                    <a:pt x="1284" y="3928"/>
                    <a:pt x="1408" y="3996"/>
                    <a:pt x="1531" y="3996"/>
                  </a:cubicBezTo>
                  <a:cubicBezTo>
                    <a:pt x="1553" y="3996"/>
                    <a:pt x="1574" y="3994"/>
                    <a:pt x="1595" y="3990"/>
                  </a:cubicBezTo>
                  <a:cubicBezTo>
                    <a:pt x="1652" y="4018"/>
                    <a:pt x="1723" y="4032"/>
                    <a:pt x="1779" y="4046"/>
                  </a:cubicBezTo>
                  <a:cubicBezTo>
                    <a:pt x="1835" y="4059"/>
                    <a:pt x="1890" y="4066"/>
                    <a:pt x="1945" y="4066"/>
                  </a:cubicBezTo>
                  <a:cubicBezTo>
                    <a:pt x="2072" y="4066"/>
                    <a:pt x="2195" y="4031"/>
                    <a:pt x="2305" y="3961"/>
                  </a:cubicBezTo>
                  <a:cubicBezTo>
                    <a:pt x="2376" y="3961"/>
                    <a:pt x="2447" y="3961"/>
                    <a:pt x="2518" y="3933"/>
                  </a:cubicBezTo>
                  <a:lnTo>
                    <a:pt x="2574" y="3933"/>
                  </a:lnTo>
                  <a:cubicBezTo>
                    <a:pt x="2631" y="3933"/>
                    <a:pt x="2674" y="3933"/>
                    <a:pt x="2731" y="3919"/>
                  </a:cubicBezTo>
                  <a:cubicBezTo>
                    <a:pt x="2759" y="3933"/>
                    <a:pt x="2802" y="3933"/>
                    <a:pt x="2830" y="3933"/>
                  </a:cubicBezTo>
                  <a:cubicBezTo>
                    <a:pt x="2844" y="3947"/>
                    <a:pt x="2844" y="3947"/>
                    <a:pt x="2844" y="3947"/>
                  </a:cubicBezTo>
                  <a:cubicBezTo>
                    <a:pt x="2912" y="3999"/>
                    <a:pt x="2981" y="4021"/>
                    <a:pt x="3050" y="4021"/>
                  </a:cubicBezTo>
                  <a:cubicBezTo>
                    <a:pt x="3241" y="4021"/>
                    <a:pt x="3425" y="3852"/>
                    <a:pt x="3540" y="3706"/>
                  </a:cubicBezTo>
                  <a:lnTo>
                    <a:pt x="3582" y="3677"/>
                  </a:lnTo>
                  <a:cubicBezTo>
                    <a:pt x="3653" y="3890"/>
                    <a:pt x="3753" y="4089"/>
                    <a:pt x="3866" y="4288"/>
                  </a:cubicBezTo>
                  <a:cubicBezTo>
                    <a:pt x="3916" y="4378"/>
                    <a:pt x="3990" y="4415"/>
                    <a:pt x="4063" y="4415"/>
                  </a:cubicBezTo>
                  <a:cubicBezTo>
                    <a:pt x="4220" y="4415"/>
                    <a:pt x="4370" y="4245"/>
                    <a:pt x="4264" y="4061"/>
                  </a:cubicBezTo>
                  <a:cubicBezTo>
                    <a:pt x="4136" y="3833"/>
                    <a:pt x="3980" y="3620"/>
                    <a:pt x="3824" y="3422"/>
                  </a:cubicBezTo>
                  <a:lnTo>
                    <a:pt x="3767" y="3351"/>
                  </a:lnTo>
                  <a:cubicBezTo>
                    <a:pt x="3781" y="3280"/>
                    <a:pt x="3795" y="3209"/>
                    <a:pt x="3795" y="3138"/>
                  </a:cubicBezTo>
                  <a:lnTo>
                    <a:pt x="4122" y="2428"/>
                  </a:lnTo>
                  <a:lnTo>
                    <a:pt x="4122" y="2428"/>
                  </a:lnTo>
                  <a:cubicBezTo>
                    <a:pt x="4079" y="2442"/>
                    <a:pt x="4037" y="2470"/>
                    <a:pt x="4023" y="2513"/>
                  </a:cubicBezTo>
                  <a:cubicBezTo>
                    <a:pt x="3994" y="2485"/>
                    <a:pt x="3966" y="2456"/>
                    <a:pt x="3937" y="2442"/>
                  </a:cubicBezTo>
                  <a:cubicBezTo>
                    <a:pt x="3937" y="2371"/>
                    <a:pt x="3923" y="2300"/>
                    <a:pt x="3895" y="2229"/>
                  </a:cubicBezTo>
                  <a:cubicBezTo>
                    <a:pt x="3895" y="2215"/>
                    <a:pt x="3909" y="2201"/>
                    <a:pt x="3909" y="2172"/>
                  </a:cubicBezTo>
                  <a:cubicBezTo>
                    <a:pt x="3909" y="2144"/>
                    <a:pt x="3895" y="2101"/>
                    <a:pt x="3866" y="2073"/>
                  </a:cubicBezTo>
                  <a:cubicBezTo>
                    <a:pt x="4122" y="1732"/>
                    <a:pt x="4363" y="1391"/>
                    <a:pt x="4591" y="1036"/>
                  </a:cubicBezTo>
                  <a:cubicBezTo>
                    <a:pt x="4709" y="868"/>
                    <a:pt x="4545" y="700"/>
                    <a:pt x="4392" y="700"/>
                  </a:cubicBezTo>
                  <a:cubicBezTo>
                    <a:pt x="4325" y="700"/>
                    <a:pt x="4260" y="732"/>
                    <a:pt x="4221" y="809"/>
                  </a:cubicBezTo>
                  <a:cubicBezTo>
                    <a:pt x="4008" y="1193"/>
                    <a:pt x="3795" y="1576"/>
                    <a:pt x="3597" y="1959"/>
                  </a:cubicBezTo>
                  <a:lnTo>
                    <a:pt x="3582" y="1959"/>
                  </a:lnTo>
                  <a:cubicBezTo>
                    <a:pt x="3497" y="1897"/>
                    <a:pt x="3394" y="1864"/>
                    <a:pt x="3292" y="1864"/>
                  </a:cubicBezTo>
                  <a:cubicBezTo>
                    <a:pt x="3209" y="1864"/>
                    <a:pt x="3127" y="1886"/>
                    <a:pt x="3057" y="1931"/>
                  </a:cubicBezTo>
                  <a:cubicBezTo>
                    <a:pt x="3011" y="1902"/>
                    <a:pt x="2959" y="1887"/>
                    <a:pt x="2907" y="1887"/>
                  </a:cubicBezTo>
                  <a:cubicBezTo>
                    <a:pt x="2831" y="1887"/>
                    <a:pt x="2759" y="1920"/>
                    <a:pt x="2716" y="1988"/>
                  </a:cubicBezTo>
                  <a:cubicBezTo>
                    <a:pt x="2702" y="1973"/>
                    <a:pt x="2688" y="1945"/>
                    <a:pt x="2674" y="1917"/>
                  </a:cubicBezTo>
                  <a:cubicBezTo>
                    <a:pt x="2634" y="1838"/>
                    <a:pt x="2555" y="1798"/>
                    <a:pt x="2474" y="1798"/>
                  </a:cubicBezTo>
                  <a:cubicBezTo>
                    <a:pt x="2408" y="1798"/>
                    <a:pt x="2341" y="1824"/>
                    <a:pt x="2290" y="1874"/>
                  </a:cubicBezTo>
                  <a:cubicBezTo>
                    <a:pt x="2276" y="1888"/>
                    <a:pt x="2262" y="1902"/>
                    <a:pt x="2248" y="1917"/>
                  </a:cubicBezTo>
                  <a:cubicBezTo>
                    <a:pt x="2219" y="1931"/>
                    <a:pt x="2205" y="1931"/>
                    <a:pt x="2191" y="1945"/>
                  </a:cubicBezTo>
                  <a:cubicBezTo>
                    <a:pt x="2139" y="1905"/>
                    <a:pt x="2080" y="1885"/>
                    <a:pt x="2022" y="1885"/>
                  </a:cubicBezTo>
                  <a:cubicBezTo>
                    <a:pt x="1939" y="1885"/>
                    <a:pt x="1858" y="1926"/>
                    <a:pt x="1808" y="2002"/>
                  </a:cubicBezTo>
                  <a:cubicBezTo>
                    <a:pt x="1779" y="2044"/>
                    <a:pt x="1751" y="2101"/>
                    <a:pt x="1723" y="2144"/>
                  </a:cubicBezTo>
                  <a:cubicBezTo>
                    <a:pt x="1723" y="2130"/>
                    <a:pt x="1708" y="2115"/>
                    <a:pt x="1708" y="2101"/>
                  </a:cubicBezTo>
                  <a:cubicBezTo>
                    <a:pt x="1680" y="2030"/>
                    <a:pt x="1637" y="1988"/>
                    <a:pt x="1581" y="1959"/>
                  </a:cubicBezTo>
                  <a:cubicBezTo>
                    <a:pt x="1652" y="1335"/>
                    <a:pt x="1552" y="696"/>
                    <a:pt x="1311" y="114"/>
                  </a:cubicBezTo>
                  <a:cubicBezTo>
                    <a:pt x="1273" y="34"/>
                    <a:pt x="1209" y="0"/>
                    <a:pt x="114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7E875D-9A8A-7C0F-4DB1-2F464FEAB32E}"/>
              </a:ext>
            </a:extLst>
          </p:cNvPr>
          <p:cNvSpPr>
            <a:spLocks noGrp="1"/>
          </p:cNvSpPr>
          <p:nvPr>
            <p:ph type="body" idx="1"/>
          </p:nvPr>
        </p:nvSpPr>
        <p:spPr>
          <a:xfrm>
            <a:off x="813900" y="1344504"/>
            <a:ext cx="3350124" cy="3178800"/>
          </a:xfrm>
        </p:spPr>
        <p:txBody>
          <a:bodyPr/>
          <a:lstStyle/>
          <a:p>
            <a:pPr marL="0" lvl="0" indent="0" algn="l" rtl="0">
              <a:spcBef>
                <a:spcPts val="0"/>
              </a:spcBef>
              <a:spcAft>
                <a:spcPts val="0"/>
              </a:spcAft>
              <a:buNone/>
            </a:pPr>
            <a:r>
              <a:rPr lang="en-US" sz="1800" dirty="0"/>
              <a:t>2020:   </a:t>
            </a:r>
            <a:r>
              <a:rPr lang="en-US" sz="1800" b="1" dirty="0"/>
              <a:t>$6,329</a:t>
            </a:r>
          </a:p>
          <a:p>
            <a:pPr marL="0" lvl="0" indent="0" algn="l" rtl="0">
              <a:spcBef>
                <a:spcPts val="0"/>
              </a:spcBef>
              <a:spcAft>
                <a:spcPts val="0"/>
              </a:spcAft>
              <a:buNone/>
            </a:pPr>
            <a:endParaRPr lang="en-US" sz="1800" b="1" i="1" dirty="0"/>
          </a:p>
          <a:p>
            <a:pPr marL="0" lvl="0" indent="0" algn="l" rtl="0">
              <a:spcBef>
                <a:spcPts val="0"/>
              </a:spcBef>
              <a:spcAft>
                <a:spcPts val="0"/>
              </a:spcAft>
              <a:buNone/>
            </a:pPr>
            <a:r>
              <a:rPr lang="en-US" sz="1800" dirty="0"/>
              <a:t>2021:   </a:t>
            </a:r>
            <a:r>
              <a:rPr lang="en-US" sz="1800" b="1" dirty="0"/>
              <a:t>$1,766</a:t>
            </a:r>
          </a:p>
          <a:p>
            <a:pPr marL="0" lvl="0" indent="0" algn="l" rtl="0">
              <a:spcBef>
                <a:spcPts val="0"/>
              </a:spcBef>
              <a:spcAft>
                <a:spcPts val="0"/>
              </a:spcAft>
              <a:buNone/>
            </a:pPr>
            <a:endParaRPr lang="en-US" sz="1800" b="1" dirty="0"/>
          </a:p>
          <a:p>
            <a:pPr marL="0" lvl="0" indent="0" algn="l" rtl="0">
              <a:spcBef>
                <a:spcPts val="0"/>
              </a:spcBef>
              <a:spcAft>
                <a:spcPts val="0"/>
              </a:spcAft>
              <a:buNone/>
            </a:pPr>
            <a:r>
              <a:rPr lang="en-US" sz="1800" dirty="0"/>
              <a:t>2022:   </a:t>
            </a:r>
            <a:r>
              <a:rPr lang="en-US" sz="1800" b="1" dirty="0"/>
              <a:t>$10,048</a:t>
            </a:r>
          </a:p>
          <a:p>
            <a:pPr marL="0" lvl="0" indent="0" algn="l" rtl="0">
              <a:spcBef>
                <a:spcPts val="0"/>
              </a:spcBef>
              <a:spcAft>
                <a:spcPts val="0"/>
              </a:spcAft>
              <a:buNone/>
            </a:pPr>
            <a:endParaRPr lang="en-US" sz="1800" b="1" dirty="0"/>
          </a:p>
          <a:p>
            <a:pPr marL="0" lvl="0" indent="0" algn="l" rtl="0">
              <a:spcBef>
                <a:spcPts val="0"/>
              </a:spcBef>
              <a:spcAft>
                <a:spcPts val="0"/>
              </a:spcAft>
              <a:buNone/>
            </a:pPr>
            <a:r>
              <a:rPr lang="en-US" sz="1800" dirty="0"/>
              <a:t>2023:   </a:t>
            </a:r>
            <a:r>
              <a:rPr lang="en-US" sz="1800" b="1" dirty="0"/>
              <a:t>$7,489</a:t>
            </a:r>
          </a:p>
          <a:p>
            <a:endParaRPr lang="es-PR" dirty="0"/>
          </a:p>
        </p:txBody>
      </p:sp>
      <p:sp>
        <p:nvSpPr>
          <p:cNvPr id="3" name="Title 2">
            <a:extLst>
              <a:ext uri="{FF2B5EF4-FFF2-40B4-BE49-F238E27FC236}">
                <a16:creationId xmlns:a16="http://schemas.microsoft.com/office/drawing/2014/main" id="{B97878E0-9AB4-924D-36BE-EB1CFA18A9E0}"/>
              </a:ext>
            </a:extLst>
          </p:cNvPr>
          <p:cNvSpPr>
            <a:spLocks noGrp="1"/>
          </p:cNvSpPr>
          <p:nvPr>
            <p:ph type="title"/>
          </p:nvPr>
        </p:nvSpPr>
        <p:spPr/>
        <p:txBody>
          <a:bodyPr/>
          <a:lstStyle/>
          <a:p>
            <a:r>
              <a:rPr lang="en-US" dirty="0" err="1"/>
              <a:t>Cuentas</a:t>
            </a:r>
            <a:r>
              <a:rPr lang="en-US" dirty="0"/>
              <a:t> </a:t>
            </a:r>
            <a:r>
              <a:rPr lang="en-US" dirty="0" err="1"/>
              <a:t>por</a:t>
            </a:r>
            <a:r>
              <a:rPr lang="en-US" dirty="0"/>
              <a:t> </a:t>
            </a:r>
            <a:r>
              <a:rPr lang="en-US" dirty="0" err="1"/>
              <a:t>Pagar</a:t>
            </a:r>
            <a:endParaRPr lang="es-PR" dirty="0"/>
          </a:p>
        </p:txBody>
      </p:sp>
      <p:sp>
        <p:nvSpPr>
          <p:cNvPr id="4" name="TextBox 3">
            <a:extLst>
              <a:ext uri="{FF2B5EF4-FFF2-40B4-BE49-F238E27FC236}">
                <a16:creationId xmlns:a16="http://schemas.microsoft.com/office/drawing/2014/main" id="{BC69B2C5-2BED-4026-DCB0-BE37D0FDAD39}"/>
              </a:ext>
            </a:extLst>
          </p:cNvPr>
          <p:cNvSpPr txBox="1"/>
          <p:nvPr/>
        </p:nvSpPr>
        <p:spPr>
          <a:xfrm>
            <a:off x="7158203" y="4261694"/>
            <a:ext cx="2136712" cy="523220"/>
          </a:xfrm>
          <a:prstGeom prst="rect">
            <a:avLst/>
          </a:prstGeom>
          <a:noFill/>
        </p:spPr>
        <p:txBody>
          <a:bodyPr wrap="square" rtlCol="0">
            <a:spAutoFit/>
          </a:bodyPr>
          <a:lstStyle/>
          <a:p>
            <a:r>
              <a:rPr lang="es-PR" b="1" dirty="0"/>
              <a:t>* Balance sin auditar</a:t>
            </a:r>
          </a:p>
          <a:p>
            <a:endParaRPr lang="es-PR" dirty="0"/>
          </a:p>
        </p:txBody>
      </p:sp>
      <p:graphicFrame>
        <p:nvGraphicFramePr>
          <p:cNvPr id="5" name="Chart 4">
            <a:extLst>
              <a:ext uri="{FF2B5EF4-FFF2-40B4-BE49-F238E27FC236}">
                <a16:creationId xmlns:a16="http://schemas.microsoft.com/office/drawing/2014/main" id="{CF129201-2C0F-A220-1153-51E546F5A7C7}"/>
              </a:ext>
            </a:extLst>
          </p:cNvPr>
          <p:cNvGraphicFramePr/>
          <p:nvPr>
            <p:extLst>
              <p:ext uri="{D42A27DB-BD31-4B8C-83A1-F6EECF244321}">
                <p14:modId xmlns:p14="http://schemas.microsoft.com/office/powerpoint/2010/main" val="718448848"/>
              </p:ext>
            </p:extLst>
          </p:nvPr>
        </p:nvGraphicFramePr>
        <p:xfrm>
          <a:off x="4457937" y="1311086"/>
          <a:ext cx="4626192" cy="328962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51FDFB72-4F21-0A72-50DC-EAA02385ABB3}"/>
              </a:ext>
            </a:extLst>
          </p:cNvPr>
          <p:cNvSpPr txBox="1"/>
          <p:nvPr/>
        </p:nvSpPr>
        <p:spPr>
          <a:xfrm>
            <a:off x="8747908" y="4835723"/>
            <a:ext cx="930729" cy="307777"/>
          </a:xfrm>
          <a:prstGeom prst="rect">
            <a:avLst/>
          </a:prstGeom>
          <a:noFill/>
        </p:spPr>
        <p:txBody>
          <a:bodyPr wrap="square" rtlCol="0">
            <a:spAutoFit/>
          </a:bodyPr>
          <a:lstStyle/>
          <a:p>
            <a:fld id="{A729A99B-95CA-4A18-8933-F0E16CF37CA6}" type="slidenum">
              <a:rPr lang="es-PR" b="1" i="1" smtClean="0"/>
              <a:t>10</a:t>
            </a:fld>
            <a:endParaRPr lang="es-PR" b="1" i="1" dirty="0"/>
          </a:p>
        </p:txBody>
      </p:sp>
    </p:spTree>
    <p:extLst>
      <p:ext uri="{BB962C8B-B14F-4D97-AF65-F5344CB8AC3E}">
        <p14:creationId xmlns:p14="http://schemas.microsoft.com/office/powerpoint/2010/main" val="2999771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3BC2FF7-A7A1-EB73-8F73-2A90D5D3B0B9}"/>
              </a:ext>
            </a:extLst>
          </p:cNvPr>
          <p:cNvSpPr>
            <a:spLocks noGrp="1"/>
          </p:cNvSpPr>
          <p:nvPr>
            <p:ph type="body" idx="1"/>
          </p:nvPr>
        </p:nvSpPr>
        <p:spPr/>
        <p:txBody>
          <a:bodyPr/>
          <a:lstStyle/>
          <a:p>
            <a:pPr marL="139700" indent="0" algn="just">
              <a:buNone/>
            </a:pPr>
            <a:r>
              <a:rPr lang="es-PR" sz="1600" dirty="0"/>
              <a:t>Los ingresos diferidos de Amnistía Internacional Sección de Puerto Rico para cada cierre de año se componen de subvenciones recibidas por el Movimiento pero que al momento del cierre del año no se han utilizado en los programas bajo los cuales fueron otorgados.  Los mismos serán utilizados por el Movimiento en el futuro y entonces serán reconocidos como ingresos y gastos bajo el programa que corresponda. </a:t>
            </a:r>
            <a:r>
              <a:rPr lang="es-ES" sz="1600" dirty="0"/>
              <a:t>Ninguno de estos fondos tienen</a:t>
            </a:r>
            <a:r>
              <a:rPr lang="es-PR" sz="1600" dirty="0"/>
              <a:t> que ser devueltos por no haberse utilizado en el mismo año fiscal. </a:t>
            </a:r>
          </a:p>
          <a:p>
            <a:pPr marL="139700" indent="0" algn="just">
              <a:buNone/>
            </a:pPr>
            <a:r>
              <a:rPr lang="es-PR" sz="1600" dirty="0"/>
              <a:t>Al 31 de diciembre del 2023 dicho balance consistía de $51,563. El balance se compone de $9,286 del Programa </a:t>
            </a:r>
            <a:r>
              <a:rPr lang="es-PR" sz="1600" dirty="0" err="1"/>
              <a:t>Diversxs</a:t>
            </a:r>
            <a:r>
              <a:rPr lang="es-PR" sz="1600" dirty="0"/>
              <a:t>, $7,093 de la Fundación de Mujeres y $35,184 de Amnistía Internacional.</a:t>
            </a:r>
            <a:endParaRPr lang="es-PR" dirty="0"/>
          </a:p>
        </p:txBody>
      </p:sp>
      <p:sp>
        <p:nvSpPr>
          <p:cNvPr id="3" name="Title 2">
            <a:extLst>
              <a:ext uri="{FF2B5EF4-FFF2-40B4-BE49-F238E27FC236}">
                <a16:creationId xmlns:a16="http://schemas.microsoft.com/office/drawing/2014/main" id="{82BEB701-4A29-3D2A-1E4D-D9169E64328F}"/>
              </a:ext>
            </a:extLst>
          </p:cNvPr>
          <p:cNvSpPr>
            <a:spLocks noGrp="1"/>
          </p:cNvSpPr>
          <p:nvPr>
            <p:ph type="title"/>
          </p:nvPr>
        </p:nvSpPr>
        <p:spPr/>
        <p:txBody>
          <a:bodyPr/>
          <a:lstStyle/>
          <a:p>
            <a:r>
              <a:rPr lang="es-PR" sz="3400" dirty="0"/>
              <a:t>Naturaleza de los Ingresos Diferidos</a:t>
            </a:r>
          </a:p>
        </p:txBody>
      </p:sp>
      <p:sp>
        <p:nvSpPr>
          <p:cNvPr id="4" name="TextBox 3">
            <a:extLst>
              <a:ext uri="{FF2B5EF4-FFF2-40B4-BE49-F238E27FC236}">
                <a16:creationId xmlns:a16="http://schemas.microsoft.com/office/drawing/2014/main" id="{7885804F-73A1-51E4-2F93-4B5F1CBA6CD8}"/>
              </a:ext>
            </a:extLst>
          </p:cNvPr>
          <p:cNvSpPr txBox="1"/>
          <p:nvPr/>
        </p:nvSpPr>
        <p:spPr>
          <a:xfrm>
            <a:off x="8780318" y="4835723"/>
            <a:ext cx="630382" cy="307777"/>
          </a:xfrm>
          <a:prstGeom prst="rect">
            <a:avLst/>
          </a:prstGeom>
          <a:noFill/>
        </p:spPr>
        <p:txBody>
          <a:bodyPr wrap="square" rtlCol="0">
            <a:spAutoFit/>
          </a:bodyPr>
          <a:lstStyle/>
          <a:p>
            <a:r>
              <a:rPr lang="en-US" b="1" i="1" dirty="0"/>
              <a:t>11</a:t>
            </a:r>
          </a:p>
        </p:txBody>
      </p:sp>
    </p:spTree>
    <p:extLst>
      <p:ext uri="{BB962C8B-B14F-4D97-AF65-F5344CB8AC3E}">
        <p14:creationId xmlns:p14="http://schemas.microsoft.com/office/powerpoint/2010/main" val="2414734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7E875D-9A8A-7C0F-4DB1-2F464FEAB32E}"/>
              </a:ext>
            </a:extLst>
          </p:cNvPr>
          <p:cNvSpPr>
            <a:spLocks noGrp="1"/>
          </p:cNvSpPr>
          <p:nvPr>
            <p:ph type="body" idx="1"/>
          </p:nvPr>
        </p:nvSpPr>
        <p:spPr>
          <a:xfrm>
            <a:off x="940113" y="1476122"/>
            <a:ext cx="3350124" cy="3178800"/>
          </a:xfrm>
        </p:spPr>
        <p:txBody>
          <a:bodyPr/>
          <a:lstStyle/>
          <a:p>
            <a:pPr marL="0" lvl="0" indent="0" algn="l" rtl="0">
              <a:spcBef>
                <a:spcPts val="0"/>
              </a:spcBef>
              <a:spcAft>
                <a:spcPts val="0"/>
              </a:spcAft>
              <a:buNone/>
            </a:pPr>
            <a:r>
              <a:rPr lang="en-US" sz="1800" dirty="0"/>
              <a:t>2020:   </a:t>
            </a:r>
            <a:r>
              <a:rPr lang="en-US" sz="1800" b="1" dirty="0"/>
              <a:t>$87,504</a:t>
            </a:r>
          </a:p>
          <a:p>
            <a:pPr marL="0" lvl="0" indent="0" algn="l" rtl="0">
              <a:spcBef>
                <a:spcPts val="0"/>
              </a:spcBef>
              <a:spcAft>
                <a:spcPts val="0"/>
              </a:spcAft>
              <a:buNone/>
            </a:pPr>
            <a:endParaRPr lang="en-US" sz="1800" b="1" i="1" dirty="0"/>
          </a:p>
          <a:p>
            <a:pPr marL="0" indent="0">
              <a:buNone/>
            </a:pPr>
            <a:r>
              <a:rPr lang="en-US" sz="1800" dirty="0"/>
              <a:t>2021:   </a:t>
            </a:r>
            <a:r>
              <a:rPr lang="en-US" sz="1800" b="1" dirty="0"/>
              <a:t>$98,867</a:t>
            </a:r>
          </a:p>
          <a:p>
            <a:pPr marL="0" lvl="0" indent="0" algn="l" rtl="0">
              <a:spcBef>
                <a:spcPts val="0"/>
              </a:spcBef>
              <a:spcAft>
                <a:spcPts val="0"/>
              </a:spcAft>
              <a:buNone/>
            </a:pPr>
            <a:endParaRPr lang="en-US" sz="1800" b="1" dirty="0"/>
          </a:p>
          <a:p>
            <a:pPr marL="0" lvl="0" indent="0" algn="l" rtl="0">
              <a:spcBef>
                <a:spcPts val="0"/>
              </a:spcBef>
              <a:spcAft>
                <a:spcPts val="0"/>
              </a:spcAft>
              <a:buNone/>
            </a:pPr>
            <a:r>
              <a:rPr lang="en-US" sz="1800" dirty="0"/>
              <a:t>2022:   </a:t>
            </a:r>
            <a:r>
              <a:rPr lang="en-US" sz="1800" b="1" dirty="0"/>
              <a:t>$93,532</a:t>
            </a:r>
          </a:p>
          <a:p>
            <a:pPr marL="0" lvl="0" indent="0" algn="l" rtl="0">
              <a:spcBef>
                <a:spcPts val="0"/>
              </a:spcBef>
              <a:spcAft>
                <a:spcPts val="0"/>
              </a:spcAft>
              <a:buNone/>
            </a:pPr>
            <a:endParaRPr lang="en-US" sz="1800" b="1" dirty="0"/>
          </a:p>
          <a:p>
            <a:pPr marL="0" lvl="0" indent="0" algn="l" rtl="0">
              <a:spcBef>
                <a:spcPts val="0"/>
              </a:spcBef>
              <a:spcAft>
                <a:spcPts val="0"/>
              </a:spcAft>
              <a:buNone/>
            </a:pPr>
            <a:r>
              <a:rPr lang="en-US" sz="1800" dirty="0"/>
              <a:t>2023:   </a:t>
            </a:r>
            <a:r>
              <a:rPr lang="en-US" sz="1800" b="1" dirty="0"/>
              <a:t>$51,563</a:t>
            </a:r>
          </a:p>
          <a:p>
            <a:pPr marL="0" lvl="0" indent="0" algn="l" rtl="0">
              <a:spcBef>
                <a:spcPts val="0"/>
              </a:spcBef>
              <a:spcAft>
                <a:spcPts val="0"/>
              </a:spcAft>
              <a:buNone/>
            </a:pPr>
            <a:endParaRPr lang="en-US" sz="1800" b="1" dirty="0"/>
          </a:p>
          <a:p>
            <a:endParaRPr lang="es-PR" dirty="0"/>
          </a:p>
        </p:txBody>
      </p:sp>
      <p:sp>
        <p:nvSpPr>
          <p:cNvPr id="3" name="Title 2">
            <a:extLst>
              <a:ext uri="{FF2B5EF4-FFF2-40B4-BE49-F238E27FC236}">
                <a16:creationId xmlns:a16="http://schemas.microsoft.com/office/drawing/2014/main" id="{B97878E0-9AB4-924D-36BE-EB1CFA18A9E0}"/>
              </a:ext>
            </a:extLst>
          </p:cNvPr>
          <p:cNvSpPr>
            <a:spLocks noGrp="1"/>
          </p:cNvSpPr>
          <p:nvPr>
            <p:ph type="title"/>
          </p:nvPr>
        </p:nvSpPr>
        <p:spPr/>
        <p:txBody>
          <a:bodyPr/>
          <a:lstStyle/>
          <a:p>
            <a:r>
              <a:rPr lang="en-US" dirty="0" err="1"/>
              <a:t>Ingresos</a:t>
            </a:r>
            <a:r>
              <a:rPr lang="en-US" dirty="0"/>
              <a:t> </a:t>
            </a:r>
            <a:r>
              <a:rPr lang="en-US" dirty="0" err="1"/>
              <a:t>Diferidos</a:t>
            </a:r>
            <a:endParaRPr lang="es-PR" dirty="0"/>
          </a:p>
        </p:txBody>
      </p:sp>
      <p:sp>
        <p:nvSpPr>
          <p:cNvPr id="4" name="TextBox 3">
            <a:extLst>
              <a:ext uri="{FF2B5EF4-FFF2-40B4-BE49-F238E27FC236}">
                <a16:creationId xmlns:a16="http://schemas.microsoft.com/office/drawing/2014/main" id="{BC69B2C5-2BED-4026-DCB0-BE37D0FDAD39}"/>
              </a:ext>
            </a:extLst>
          </p:cNvPr>
          <p:cNvSpPr txBox="1"/>
          <p:nvPr/>
        </p:nvSpPr>
        <p:spPr>
          <a:xfrm>
            <a:off x="7262111" y="4393312"/>
            <a:ext cx="2136712" cy="523220"/>
          </a:xfrm>
          <a:prstGeom prst="rect">
            <a:avLst/>
          </a:prstGeom>
          <a:noFill/>
        </p:spPr>
        <p:txBody>
          <a:bodyPr wrap="square" rtlCol="0">
            <a:spAutoFit/>
          </a:bodyPr>
          <a:lstStyle/>
          <a:p>
            <a:r>
              <a:rPr lang="es-PR" b="1" dirty="0"/>
              <a:t>* Balance sin auditar</a:t>
            </a:r>
          </a:p>
          <a:p>
            <a:endParaRPr lang="es-PR" dirty="0"/>
          </a:p>
        </p:txBody>
      </p:sp>
      <p:graphicFrame>
        <p:nvGraphicFramePr>
          <p:cNvPr id="5" name="Chart 4">
            <a:extLst>
              <a:ext uri="{FF2B5EF4-FFF2-40B4-BE49-F238E27FC236}">
                <a16:creationId xmlns:a16="http://schemas.microsoft.com/office/drawing/2014/main" id="{CBFCA725-B92C-3EA5-86C5-B82664866649}"/>
              </a:ext>
            </a:extLst>
          </p:cNvPr>
          <p:cNvGraphicFramePr/>
          <p:nvPr>
            <p:extLst>
              <p:ext uri="{D42A27DB-BD31-4B8C-83A1-F6EECF244321}">
                <p14:modId xmlns:p14="http://schemas.microsoft.com/office/powerpoint/2010/main" val="2355083585"/>
              </p:ext>
            </p:extLst>
          </p:nvPr>
        </p:nvGraphicFramePr>
        <p:xfrm>
          <a:off x="4360787" y="1260195"/>
          <a:ext cx="4626192" cy="320772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CAA78A10-743F-CED8-BB97-12E778804795}"/>
              </a:ext>
            </a:extLst>
          </p:cNvPr>
          <p:cNvSpPr txBox="1"/>
          <p:nvPr/>
        </p:nvSpPr>
        <p:spPr>
          <a:xfrm>
            <a:off x="8705386" y="4872422"/>
            <a:ext cx="1369344" cy="307777"/>
          </a:xfrm>
          <a:prstGeom prst="rect">
            <a:avLst/>
          </a:prstGeom>
          <a:noFill/>
        </p:spPr>
        <p:txBody>
          <a:bodyPr wrap="square" rtlCol="0">
            <a:spAutoFit/>
          </a:bodyPr>
          <a:lstStyle/>
          <a:p>
            <a:r>
              <a:rPr lang="es-PR" b="1" i="1" dirty="0"/>
              <a:t>12</a:t>
            </a:r>
          </a:p>
        </p:txBody>
      </p:sp>
    </p:spTree>
    <p:extLst>
      <p:ext uri="{BB962C8B-B14F-4D97-AF65-F5344CB8AC3E}">
        <p14:creationId xmlns:p14="http://schemas.microsoft.com/office/powerpoint/2010/main" val="32959428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7E875D-9A8A-7C0F-4DB1-2F464FEAB32E}"/>
              </a:ext>
            </a:extLst>
          </p:cNvPr>
          <p:cNvSpPr>
            <a:spLocks noGrp="1"/>
          </p:cNvSpPr>
          <p:nvPr>
            <p:ph type="body" idx="1"/>
          </p:nvPr>
        </p:nvSpPr>
        <p:spPr>
          <a:xfrm>
            <a:off x="912404" y="1337576"/>
            <a:ext cx="3350124" cy="3178800"/>
          </a:xfrm>
        </p:spPr>
        <p:txBody>
          <a:bodyPr/>
          <a:lstStyle/>
          <a:p>
            <a:pPr marL="0" lvl="0" indent="0" algn="l" rtl="0">
              <a:spcBef>
                <a:spcPts val="0"/>
              </a:spcBef>
              <a:spcAft>
                <a:spcPts val="0"/>
              </a:spcAft>
              <a:buNone/>
            </a:pPr>
            <a:r>
              <a:rPr lang="en-US" sz="1800" dirty="0"/>
              <a:t>2020:   </a:t>
            </a:r>
            <a:r>
              <a:rPr lang="en-US" sz="1800" b="1" dirty="0"/>
              <a:t>$93,833</a:t>
            </a:r>
          </a:p>
          <a:p>
            <a:pPr marL="0" lvl="0" indent="0" algn="l" rtl="0">
              <a:spcBef>
                <a:spcPts val="0"/>
              </a:spcBef>
              <a:spcAft>
                <a:spcPts val="0"/>
              </a:spcAft>
              <a:buNone/>
            </a:pPr>
            <a:endParaRPr lang="en-US" sz="1800" b="1" i="1" dirty="0"/>
          </a:p>
          <a:p>
            <a:pPr marL="0" lvl="0" indent="0" algn="l" rtl="0">
              <a:spcBef>
                <a:spcPts val="0"/>
              </a:spcBef>
              <a:spcAft>
                <a:spcPts val="0"/>
              </a:spcAft>
              <a:buNone/>
            </a:pPr>
            <a:r>
              <a:rPr lang="en-US" sz="1800" dirty="0"/>
              <a:t>2021:   </a:t>
            </a:r>
            <a:r>
              <a:rPr lang="en-US" sz="1800" b="1" dirty="0"/>
              <a:t>$100,633</a:t>
            </a:r>
          </a:p>
          <a:p>
            <a:pPr marL="0" lvl="0" indent="0" algn="l" rtl="0">
              <a:spcBef>
                <a:spcPts val="0"/>
              </a:spcBef>
              <a:spcAft>
                <a:spcPts val="0"/>
              </a:spcAft>
              <a:buNone/>
            </a:pPr>
            <a:endParaRPr lang="en-US" sz="1800" b="1" dirty="0"/>
          </a:p>
          <a:p>
            <a:pPr marL="0" lvl="0" indent="0" algn="l" rtl="0">
              <a:spcBef>
                <a:spcPts val="0"/>
              </a:spcBef>
              <a:spcAft>
                <a:spcPts val="0"/>
              </a:spcAft>
              <a:buNone/>
            </a:pPr>
            <a:r>
              <a:rPr lang="en-US" sz="1800" dirty="0"/>
              <a:t>2022:   </a:t>
            </a:r>
            <a:r>
              <a:rPr lang="en-US" sz="1800" b="1" dirty="0"/>
              <a:t>$103,580</a:t>
            </a:r>
          </a:p>
          <a:p>
            <a:pPr marL="0" lvl="0" indent="0" algn="l" rtl="0">
              <a:spcBef>
                <a:spcPts val="0"/>
              </a:spcBef>
              <a:spcAft>
                <a:spcPts val="0"/>
              </a:spcAft>
              <a:buNone/>
            </a:pPr>
            <a:endParaRPr lang="en-US" sz="1800" b="1" dirty="0"/>
          </a:p>
          <a:p>
            <a:pPr marL="0" lvl="0" indent="0" algn="l" rtl="0">
              <a:spcBef>
                <a:spcPts val="0"/>
              </a:spcBef>
              <a:spcAft>
                <a:spcPts val="0"/>
              </a:spcAft>
              <a:buNone/>
            </a:pPr>
            <a:r>
              <a:rPr lang="en-US" sz="1800" dirty="0"/>
              <a:t>2023:   </a:t>
            </a:r>
            <a:r>
              <a:rPr lang="en-US" sz="1800" b="1" dirty="0"/>
              <a:t>$61,804</a:t>
            </a:r>
          </a:p>
          <a:p>
            <a:endParaRPr lang="es-PR" dirty="0"/>
          </a:p>
        </p:txBody>
      </p:sp>
      <p:sp>
        <p:nvSpPr>
          <p:cNvPr id="3" name="Title 2">
            <a:extLst>
              <a:ext uri="{FF2B5EF4-FFF2-40B4-BE49-F238E27FC236}">
                <a16:creationId xmlns:a16="http://schemas.microsoft.com/office/drawing/2014/main" id="{B97878E0-9AB4-924D-36BE-EB1CFA18A9E0}"/>
              </a:ext>
            </a:extLst>
          </p:cNvPr>
          <p:cNvSpPr>
            <a:spLocks noGrp="1"/>
          </p:cNvSpPr>
          <p:nvPr>
            <p:ph type="title"/>
          </p:nvPr>
        </p:nvSpPr>
        <p:spPr/>
        <p:txBody>
          <a:bodyPr/>
          <a:lstStyle/>
          <a:p>
            <a:r>
              <a:rPr lang="en-US" dirty="0"/>
              <a:t>Total de </a:t>
            </a:r>
            <a:r>
              <a:rPr lang="en-US" dirty="0" err="1"/>
              <a:t>Obligaciones</a:t>
            </a:r>
            <a:endParaRPr lang="es-PR" dirty="0"/>
          </a:p>
        </p:txBody>
      </p:sp>
      <p:sp>
        <p:nvSpPr>
          <p:cNvPr id="4" name="TextBox 3">
            <a:extLst>
              <a:ext uri="{FF2B5EF4-FFF2-40B4-BE49-F238E27FC236}">
                <a16:creationId xmlns:a16="http://schemas.microsoft.com/office/drawing/2014/main" id="{BC69B2C5-2BED-4026-DCB0-BE37D0FDAD39}"/>
              </a:ext>
            </a:extLst>
          </p:cNvPr>
          <p:cNvSpPr txBox="1"/>
          <p:nvPr/>
        </p:nvSpPr>
        <p:spPr>
          <a:xfrm>
            <a:off x="7248258" y="4384335"/>
            <a:ext cx="2136712" cy="523220"/>
          </a:xfrm>
          <a:prstGeom prst="rect">
            <a:avLst/>
          </a:prstGeom>
          <a:noFill/>
        </p:spPr>
        <p:txBody>
          <a:bodyPr wrap="square" rtlCol="0">
            <a:spAutoFit/>
          </a:bodyPr>
          <a:lstStyle/>
          <a:p>
            <a:r>
              <a:rPr lang="es-PR" b="1" dirty="0"/>
              <a:t>* Balance sin auditar</a:t>
            </a:r>
          </a:p>
          <a:p>
            <a:endParaRPr lang="es-PR" dirty="0"/>
          </a:p>
        </p:txBody>
      </p:sp>
      <p:graphicFrame>
        <p:nvGraphicFramePr>
          <p:cNvPr id="7" name="Chart 6">
            <a:extLst>
              <a:ext uri="{FF2B5EF4-FFF2-40B4-BE49-F238E27FC236}">
                <a16:creationId xmlns:a16="http://schemas.microsoft.com/office/drawing/2014/main" id="{D6C70424-855F-4CF8-D970-F8537FF9EEE3}"/>
              </a:ext>
            </a:extLst>
          </p:cNvPr>
          <p:cNvGraphicFramePr/>
          <p:nvPr>
            <p:extLst>
              <p:ext uri="{D42A27DB-BD31-4B8C-83A1-F6EECF244321}">
                <p14:modId xmlns:p14="http://schemas.microsoft.com/office/powerpoint/2010/main" val="2331395499"/>
              </p:ext>
            </p:extLst>
          </p:nvPr>
        </p:nvGraphicFramePr>
        <p:xfrm>
          <a:off x="4262528" y="1337576"/>
          <a:ext cx="4829433" cy="3289627"/>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CB089C43-09F7-AF0E-54BC-C97172BFB60B}"/>
              </a:ext>
            </a:extLst>
          </p:cNvPr>
          <p:cNvSpPr txBox="1"/>
          <p:nvPr/>
        </p:nvSpPr>
        <p:spPr>
          <a:xfrm>
            <a:off x="8727622" y="4849092"/>
            <a:ext cx="942109" cy="307777"/>
          </a:xfrm>
          <a:prstGeom prst="rect">
            <a:avLst/>
          </a:prstGeom>
          <a:noFill/>
        </p:spPr>
        <p:txBody>
          <a:bodyPr wrap="square" rtlCol="0">
            <a:spAutoFit/>
          </a:bodyPr>
          <a:lstStyle/>
          <a:p>
            <a:fld id="{E88383C0-DCB4-4F22-9FEC-563A68F0B162}" type="slidenum">
              <a:rPr lang="es-PR" b="1" i="1" smtClean="0"/>
              <a:t>13</a:t>
            </a:fld>
            <a:endParaRPr lang="es-PR" b="1" i="1" dirty="0"/>
          </a:p>
        </p:txBody>
      </p:sp>
    </p:spTree>
    <p:extLst>
      <p:ext uri="{BB962C8B-B14F-4D97-AF65-F5344CB8AC3E}">
        <p14:creationId xmlns:p14="http://schemas.microsoft.com/office/powerpoint/2010/main" val="10296127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7E875D-9A8A-7C0F-4DB1-2F464FEAB32E}"/>
              </a:ext>
            </a:extLst>
          </p:cNvPr>
          <p:cNvSpPr>
            <a:spLocks noGrp="1"/>
          </p:cNvSpPr>
          <p:nvPr>
            <p:ph type="body" idx="1"/>
          </p:nvPr>
        </p:nvSpPr>
        <p:spPr>
          <a:xfrm>
            <a:off x="839300" y="1389367"/>
            <a:ext cx="3350124" cy="3178800"/>
          </a:xfrm>
        </p:spPr>
        <p:txBody>
          <a:bodyPr/>
          <a:lstStyle/>
          <a:p>
            <a:pPr marL="0" lvl="0" indent="0" algn="l" rtl="0">
              <a:spcBef>
                <a:spcPts val="0"/>
              </a:spcBef>
              <a:spcAft>
                <a:spcPts val="0"/>
              </a:spcAft>
              <a:buNone/>
            </a:pPr>
            <a:r>
              <a:rPr lang="en-US" sz="1800" dirty="0"/>
              <a:t>2020:   </a:t>
            </a:r>
            <a:r>
              <a:rPr lang="en-US" sz="1800" b="1" dirty="0"/>
              <a:t>$35,572</a:t>
            </a:r>
          </a:p>
          <a:p>
            <a:pPr marL="0" lvl="0" indent="0" algn="l" rtl="0">
              <a:spcBef>
                <a:spcPts val="0"/>
              </a:spcBef>
              <a:spcAft>
                <a:spcPts val="0"/>
              </a:spcAft>
              <a:buNone/>
            </a:pPr>
            <a:endParaRPr lang="en-US" sz="1800" b="1" i="1" dirty="0"/>
          </a:p>
          <a:p>
            <a:pPr marL="0" indent="0">
              <a:buNone/>
            </a:pPr>
            <a:r>
              <a:rPr lang="en-US" sz="1800" dirty="0"/>
              <a:t>2021:   </a:t>
            </a:r>
            <a:r>
              <a:rPr lang="en-US" sz="1800" b="1" dirty="0"/>
              <a:t>$92,688</a:t>
            </a:r>
          </a:p>
          <a:p>
            <a:pPr marL="0" lvl="0" indent="0" algn="l" rtl="0">
              <a:spcBef>
                <a:spcPts val="0"/>
              </a:spcBef>
              <a:spcAft>
                <a:spcPts val="0"/>
              </a:spcAft>
              <a:buNone/>
            </a:pPr>
            <a:endParaRPr lang="en-US" sz="1800" b="1" dirty="0"/>
          </a:p>
          <a:p>
            <a:pPr marL="0" lvl="0" indent="0" algn="l" rtl="0">
              <a:spcBef>
                <a:spcPts val="0"/>
              </a:spcBef>
              <a:spcAft>
                <a:spcPts val="0"/>
              </a:spcAft>
              <a:buNone/>
            </a:pPr>
            <a:r>
              <a:rPr lang="en-US" sz="1800" dirty="0"/>
              <a:t>2022:   </a:t>
            </a:r>
            <a:r>
              <a:rPr lang="en-US" sz="1800" b="1" dirty="0"/>
              <a:t>$107,706</a:t>
            </a:r>
          </a:p>
          <a:p>
            <a:pPr marL="0" lvl="0" indent="0" algn="l" rtl="0">
              <a:spcBef>
                <a:spcPts val="0"/>
              </a:spcBef>
              <a:spcAft>
                <a:spcPts val="0"/>
              </a:spcAft>
              <a:buNone/>
            </a:pPr>
            <a:endParaRPr lang="en-US" sz="1800" b="1" dirty="0"/>
          </a:p>
          <a:p>
            <a:pPr marL="0" lvl="0" indent="0" algn="l" rtl="0">
              <a:spcBef>
                <a:spcPts val="0"/>
              </a:spcBef>
              <a:spcAft>
                <a:spcPts val="0"/>
              </a:spcAft>
              <a:buNone/>
            </a:pPr>
            <a:r>
              <a:rPr lang="en-US" sz="1800" dirty="0"/>
              <a:t>2023:   </a:t>
            </a:r>
            <a:r>
              <a:rPr lang="en-US" sz="1800" b="1" dirty="0"/>
              <a:t>$83,474</a:t>
            </a:r>
          </a:p>
          <a:p>
            <a:endParaRPr lang="es-PR" b="1" dirty="0"/>
          </a:p>
        </p:txBody>
      </p:sp>
      <p:sp>
        <p:nvSpPr>
          <p:cNvPr id="3" name="Title 2">
            <a:extLst>
              <a:ext uri="{FF2B5EF4-FFF2-40B4-BE49-F238E27FC236}">
                <a16:creationId xmlns:a16="http://schemas.microsoft.com/office/drawing/2014/main" id="{B97878E0-9AB4-924D-36BE-EB1CFA18A9E0}"/>
              </a:ext>
            </a:extLst>
          </p:cNvPr>
          <p:cNvSpPr>
            <a:spLocks noGrp="1"/>
          </p:cNvSpPr>
          <p:nvPr>
            <p:ph type="title"/>
          </p:nvPr>
        </p:nvSpPr>
        <p:spPr/>
        <p:txBody>
          <a:bodyPr/>
          <a:lstStyle/>
          <a:p>
            <a:r>
              <a:rPr lang="es-PR" dirty="0"/>
              <a:t>Activos Netos</a:t>
            </a:r>
          </a:p>
        </p:txBody>
      </p:sp>
      <p:sp>
        <p:nvSpPr>
          <p:cNvPr id="4" name="TextBox 3">
            <a:extLst>
              <a:ext uri="{FF2B5EF4-FFF2-40B4-BE49-F238E27FC236}">
                <a16:creationId xmlns:a16="http://schemas.microsoft.com/office/drawing/2014/main" id="{BC69B2C5-2BED-4026-DCB0-BE37D0FDAD39}"/>
              </a:ext>
            </a:extLst>
          </p:cNvPr>
          <p:cNvSpPr txBox="1"/>
          <p:nvPr/>
        </p:nvSpPr>
        <p:spPr>
          <a:xfrm>
            <a:off x="7192839" y="4511923"/>
            <a:ext cx="2136712" cy="523220"/>
          </a:xfrm>
          <a:prstGeom prst="rect">
            <a:avLst/>
          </a:prstGeom>
          <a:noFill/>
        </p:spPr>
        <p:txBody>
          <a:bodyPr wrap="square" rtlCol="0">
            <a:spAutoFit/>
          </a:bodyPr>
          <a:lstStyle/>
          <a:p>
            <a:r>
              <a:rPr lang="es-PR" b="1" dirty="0"/>
              <a:t>* Balance sin auditar</a:t>
            </a:r>
          </a:p>
          <a:p>
            <a:endParaRPr lang="es-PR" b="1" dirty="0"/>
          </a:p>
        </p:txBody>
      </p:sp>
      <p:graphicFrame>
        <p:nvGraphicFramePr>
          <p:cNvPr id="5" name="Chart 4">
            <a:extLst>
              <a:ext uri="{FF2B5EF4-FFF2-40B4-BE49-F238E27FC236}">
                <a16:creationId xmlns:a16="http://schemas.microsoft.com/office/drawing/2014/main" id="{72FF3199-A844-3E6C-90AD-FC635BD9E13E}"/>
              </a:ext>
            </a:extLst>
          </p:cNvPr>
          <p:cNvGraphicFramePr/>
          <p:nvPr>
            <p:extLst>
              <p:ext uri="{D42A27DB-BD31-4B8C-83A1-F6EECF244321}">
                <p14:modId xmlns:p14="http://schemas.microsoft.com/office/powerpoint/2010/main" val="1870768533"/>
              </p:ext>
            </p:extLst>
          </p:nvPr>
        </p:nvGraphicFramePr>
        <p:xfrm>
          <a:off x="4457937" y="1593895"/>
          <a:ext cx="4626192" cy="3289627"/>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F6596B93-DF65-89E9-491C-BCDF8B8EE90A}"/>
              </a:ext>
            </a:extLst>
          </p:cNvPr>
          <p:cNvSpPr txBox="1"/>
          <p:nvPr/>
        </p:nvSpPr>
        <p:spPr>
          <a:xfrm>
            <a:off x="8774132" y="4883522"/>
            <a:ext cx="1110838" cy="307777"/>
          </a:xfrm>
          <a:prstGeom prst="rect">
            <a:avLst/>
          </a:prstGeom>
          <a:noFill/>
        </p:spPr>
        <p:txBody>
          <a:bodyPr wrap="square" rtlCol="0">
            <a:spAutoFit/>
          </a:bodyPr>
          <a:lstStyle/>
          <a:p>
            <a:fld id="{CA37705D-3FF7-4D07-88EB-DA1B371C6E3A}" type="slidenum">
              <a:rPr lang="es-PR" b="1" i="1" smtClean="0"/>
              <a:t>14</a:t>
            </a:fld>
            <a:endParaRPr lang="es-PR" b="1" i="1" dirty="0"/>
          </a:p>
        </p:txBody>
      </p:sp>
    </p:spTree>
    <p:extLst>
      <p:ext uri="{BB962C8B-B14F-4D97-AF65-F5344CB8AC3E}">
        <p14:creationId xmlns:p14="http://schemas.microsoft.com/office/powerpoint/2010/main" val="37173885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3BC2FF7-A7A1-EB73-8F73-2A90D5D3B0B9}"/>
              </a:ext>
            </a:extLst>
          </p:cNvPr>
          <p:cNvSpPr>
            <a:spLocks noGrp="1"/>
          </p:cNvSpPr>
          <p:nvPr>
            <p:ph type="body" idx="1"/>
          </p:nvPr>
        </p:nvSpPr>
        <p:spPr>
          <a:xfrm>
            <a:off x="717850" y="1657815"/>
            <a:ext cx="7708200" cy="3128930"/>
          </a:xfrm>
        </p:spPr>
        <p:txBody>
          <a:bodyPr/>
          <a:lstStyle/>
          <a:p>
            <a:pPr marL="139700" indent="0" algn="just">
              <a:buNone/>
            </a:pPr>
            <a:r>
              <a:rPr lang="es-PR" sz="1550" dirty="0"/>
              <a:t>Los ingresos recibidos por Amnistía Internacional Sección de Puerto Rico para el año terminado el 31 de diciembre de 2023, se derivaron de las siguientes fuentes:</a:t>
            </a:r>
          </a:p>
          <a:p>
            <a:pPr algn="just"/>
            <a:r>
              <a:rPr lang="es-PR" sz="1550" dirty="0"/>
              <a:t>Subvención recibida de Amnistía Internacional que se utiliza para la operación del Movimiento y no tiene ningún tipo de restricción por $144,419 (de los cuales $35,184 representan ingresos diferidos).</a:t>
            </a:r>
          </a:p>
          <a:p>
            <a:pPr algn="just"/>
            <a:r>
              <a:rPr lang="es-PR" sz="1550" dirty="0"/>
              <a:t>Subvención recibida de Fundación de Mujeres por $10,225 (de los cuales $7,093 representan ingresos diferidos).</a:t>
            </a:r>
          </a:p>
          <a:p>
            <a:pPr algn="just"/>
            <a:r>
              <a:rPr lang="es-PR" sz="1550" dirty="0"/>
              <a:t>Donativos recibidos mayormente por individuos por $4,808 que no tienen ningún tipo de restricción y otros ingresos por $25. </a:t>
            </a:r>
          </a:p>
          <a:p>
            <a:pPr algn="just"/>
            <a:r>
              <a:rPr lang="es-PR" sz="1550" dirty="0"/>
              <a:t>Ajustes a los ingresos diferidos por fondos recibidos en años anteriores y gastados durante el año terminado el 31 de diciembre de 2023 por $88,149.</a:t>
            </a:r>
          </a:p>
          <a:p>
            <a:pPr algn="just"/>
            <a:r>
              <a:rPr lang="es-PR" sz="1550" dirty="0"/>
              <a:t>El total de los ingresos reconocidos en los libros del Movimiento para el año terminado el 31 de diciembre de 2023 es de $247,626 (cifra que está pendiente de ser auditada).</a:t>
            </a:r>
          </a:p>
          <a:p>
            <a:pPr marL="139700" indent="0" algn="just">
              <a:buNone/>
            </a:pPr>
            <a:endParaRPr lang="es-PR" sz="1600" dirty="0"/>
          </a:p>
          <a:p>
            <a:pPr algn="just"/>
            <a:endParaRPr lang="es-PR" dirty="0"/>
          </a:p>
        </p:txBody>
      </p:sp>
      <p:sp>
        <p:nvSpPr>
          <p:cNvPr id="3" name="Title 2">
            <a:extLst>
              <a:ext uri="{FF2B5EF4-FFF2-40B4-BE49-F238E27FC236}">
                <a16:creationId xmlns:a16="http://schemas.microsoft.com/office/drawing/2014/main" id="{82BEB701-4A29-3D2A-1E4D-D9169E64328F}"/>
              </a:ext>
            </a:extLst>
          </p:cNvPr>
          <p:cNvSpPr>
            <a:spLocks noGrp="1"/>
          </p:cNvSpPr>
          <p:nvPr>
            <p:ph type="title"/>
          </p:nvPr>
        </p:nvSpPr>
        <p:spPr/>
        <p:txBody>
          <a:bodyPr/>
          <a:lstStyle/>
          <a:p>
            <a:r>
              <a:rPr lang="es-PR" dirty="0"/>
              <a:t>Naturaleza de los Ingresos</a:t>
            </a:r>
          </a:p>
        </p:txBody>
      </p:sp>
      <p:sp>
        <p:nvSpPr>
          <p:cNvPr id="4" name="TextBox 3">
            <a:extLst>
              <a:ext uri="{FF2B5EF4-FFF2-40B4-BE49-F238E27FC236}">
                <a16:creationId xmlns:a16="http://schemas.microsoft.com/office/drawing/2014/main" id="{F9897F18-F5F3-A641-DB5C-246B0DA9450B}"/>
              </a:ext>
            </a:extLst>
          </p:cNvPr>
          <p:cNvSpPr txBox="1"/>
          <p:nvPr/>
        </p:nvSpPr>
        <p:spPr>
          <a:xfrm>
            <a:off x="8766463" y="4786745"/>
            <a:ext cx="755073" cy="307777"/>
          </a:xfrm>
          <a:prstGeom prst="rect">
            <a:avLst/>
          </a:prstGeom>
          <a:noFill/>
        </p:spPr>
        <p:txBody>
          <a:bodyPr wrap="square" rtlCol="0">
            <a:spAutoFit/>
          </a:bodyPr>
          <a:lstStyle/>
          <a:p>
            <a:r>
              <a:rPr lang="en-US" b="1" i="1" dirty="0"/>
              <a:t>15</a:t>
            </a:r>
          </a:p>
        </p:txBody>
      </p:sp>
    </p:spTree>
    <p:extLst>
      <p:ext uri="{BB962C8B-B14F-4D97-AF65-F5344CB8AC3E}">
        <p14:creationId xmlns:p14="http://schemas.microsoft.com/office/powerpoint/2010/main" val="9706710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7E875D-9A8A-7C0F-4DB1-2F464FEAB32E}"/>
              </a:ext>
            </a:extLst>
          </p:cNvPr>
          <p:cNvSpPr>
            <a:spLocks noGrp="1"/>
          </p:cNvSpPr>
          <p:nvPr>
            <p:ph type="body" idx="1"/>
          </p:nvPr>
        </p:nvSpPr>
        <p:spPr>
          <a:xfrm>
            <a:off x="489760" y="1445017"/>
            <a:ext cx="3447324" cy="3139421"/>
          </a:xfrm>
        </p:spPr>
        <p:txBody>
          <a:bodyPr/>
          <a:lstStyle/>
          <a:p>
            <a:pPr marL="0" lvl="0" indent="0" algn="l" rtl="0">
              <a:spcBef>
                <a:spcPts val="0"/>
              </a:spcBef>
              <a:spcAft>
                <a:spcPts val="0"/>
              </a:spcAft>
              <a:buNone/>
            </a:pPr>
            <a:r>
              <a:rPr lang="en-US" sz="1800" dirty="0"/>
              <a:t>2020:   </a:t>
            </a:r>
            <a:r>
              <a:rPr lang="en-US" sz="1800" b="1" dirty="0"/>
              <a:t>$ 139,156</a:t>
            </a:r>
          </a:p>
          <a:p>
            <a:pPr marL="0" lvl="0" indent="0" algn="l" rtl="0">
              <a:spcBef>
                <a:spcPts val="0"/>
              </a:spcBef>
              <a:spcAft>
                <a:spcPts val="0"/>
              </a:spcAft>
              <a:buNone/>
            </a:pPr>
            <a:endParaRPr lang="en-US" sz="1800" b="1" i="1" dirty="0"/>
          </a:p>
          <a:p>
            <a:pPr marL="0" lvl="0" indent="0" algn="l" rtl="0">
              <a:spcBef>
                <a:spcPts val="0"/>
              </a:spcBef>
              <a:spcAft>
                <a:spcPts val="0"/>
              </a:spcAft>
              <a:buNone/>
            </a:pPr>
            <a:r>
              <a:rPr lang="en-US" sz="1800" dirty="0"/>
              <a:t>2021:   </a:t>
            </a:r>
            <a:r>
              <a:rPr lang="en-US" sz="1800" b="1" dirty="0"/>
              <a:t>$138,881</a:t>
            </a:r>
          </a:p>
          <a:p>
            <a:pPr marL="0" lvl="0" indent="0" algn="l" rtl="0">
              <a:spcBef>
                <a:spcPts val="0"/>
              </a:spcBef>
              <a:spcAft>
                <a:spcPts val="0"/>
              </a:spcAft>
              <a:buNone/>
            </a:pPr>
            <a:endParaRPr lang="en-US" sz="1800" b="1" dirty="0"/>
          </a:p>
          <a:p>
            <a:pPr marL="0" lvl="0" indent="0" algn="l" rtl="0">
              <a:spcBef>
                <a:spcPts val="0"/>
              </a:spcBef>
              <a:spcAft>
                <a:spcPts val="0"/>
              </a:spcAft>
              <a:buNone/>
            </a:pPr>
            <a:r>
              <a:rPr lang="en-US" sz="1800" dirty="0"/>
              <a:t>2022:   </a:t>
            </a:r>
            <a:r>
              <a:rPr lang="en-US" sz="1800" b="1" dirty="0"/>
              <a:t>$144,640</a:t>
            </a:r>
          </a:p>
          <a:p>
            <a:pPr marL="0" lvl="0" indent="0" algn="l" rtl="0">
              <a:spcBef>
                <a:spcPts val="0"/>
              </a:spcBef>
              <a:spcAft>
                <a:spcPts val="0"/>
              </a:spcAft>
              <a:buNone/>
            </a:pPr>
            <a:endParaRPr lang="en-US" sz="1800" b="1" dirty="0"/>
          </a:p>
          <a:p>
            <a:pPr marL="0" lvl="0" indent="0" algn="l" rtl="0">
              <a:spcBef>
                <a:spcPts val="0"/>
              </a:spcBef>
              <a:spcAft>
                <a:spcPts val="0"/>
              </a:spcAft>
              <a:buNone/>
            </a:pPr>
            <a:r>
              <a:rPr lang="en-US" sz="1800" dirty="0"/>
              <a:t>2023:   </a:t>
            </a:r>
            <a:r>
              <a:rPr lang="en-US" sz="1800" b="1" dirty="0"/>
              <a:t>$159,477</a:t>
            </a:r>
          </a:p>
          <a:p>
            <a:endParaRPr lang="es-PR" dirty="0"/>
          </a:p>
        </p:txBody>
      </p:sp>
      <p:sp>
        <p:nvSpPr>
          <p:cNvPr id="3" name="Title 2">
            <a:extLst>
              <a:ext uri="{FF2B5EF4-FFF2-40B4-BE49-F238E27FC236}">
                <a16:creationId xmlns:a16="http://schemas.microsoft.com/office/drawing/2014/main" id="{B97878E0-9AB4-924D-36BE-EB1CFA18A9E0}"/>
              </a:ext>
            </a:extLst>
          </p:cNvPr>
          <p:cNvSpPr>
            <a:spLocks noGrp="1"/>
          </p:cNvSpPr>
          <p:nvPr>
            <p:ph type="title"/>
          </p:nvPr>
        </p:nvSpPr>
        <p:spPr>
          <a:xfrm>
            <a:off x="717900" y="293776"/>
            <a:ext cx="7708200" cy="572700"/>
          </a:xfrm>
        </p:spPr>
        <p:txBody>
          <a:bodyPr/>
          <a:lstStyle/>
          <a:p>
            <a:r>
              <a:rPr lang="es-PR" dirty="0"/>
              <a:t>Ingresos y Subvenciones</a:t>
            </a:r>
            <a:br>
              <a:rPr lang="es-PR" dirty="0"/>
            </a:br>
            <a:r>
              <a:rPr lang="es-PR" sz="2800" dirty="0"/>
              <a:t>(Sin Restricciones de parte de los donantes)</a:t>
            </a:r>
          </a:p>
        </p:txBody>
      </p:sp>
      <p:sp>
        <p:nvSpPr>
          <p:cNvPr id="4" name="TextBox 3">
            <a:extLst>
              <a:ext uri="{FF2B5EF4-FFF2-40B4-BE49-F238E27FC236}">
                <a16:creationId xmlns:a16="http://schemas.microsoft.com/office/drawing/2014/main" id="{BC69B2C5-2BED-4026-DCB0-BE37D0FDAD39}"/>
              </a:ext>
            </a:extLst>
          </p:cNvPr>
          <p:cNvSpPr txBox="1"/>
          <p:nvPr/>
        </p:nvSpPr>
        <p:spPr>
          <a:xfrm>
            <a:off x="7213621" y="4560414"/>
            <a:ext cx="2136712" cy="523220"/>
          </a:xfrm>
          <a:prstGeom prst="rect">
            <a:avLst/>
          </a:prstGeom>
          <a:noFill/>
        </p:spPr>
        <p:txBody>
          <a:bodyPr wrap="square" rtlCol="0">
            <a:spAutoFit/>
          </a:bodyPr>
          <a:lstStyle/>
          <a:p>
            <a:r>
              <a:rPr lang="es-PR" b="1" dirty="0"/>
              <a:t>* Balance sin auditar</a:t>
            </a:r>
          </a:p>
          <a:p>
            <a:endParaRPr lang="es-PR" dirty="0"/>
          </a:p>
        </p:txBody>
      </p:sp>
      <p:graphicFrame>
        <p:nvGraphicFramePr>
          <p:cNvPr id="50" name="Chart 49">
            <a:extLst>
              <a:ext uri="{FF2B5EF4-FFF2-40B4-BE49-F238E27FC236}">
                <a16:creationId xmlns:a16="http://schemas.microsoft.com/office/drawing/2014/main" id="{C894499C-AB85-27DA-398C-3728D3BA8A15}"/>
              </a:ext>
            </a:extLst>
          </p:cNvPr>
          <p:cNvGraphicFramePr/>
          <p:nvPr>
            <p:extLst>
              <p:ext uri="{D42A27DB-BD31-4B8C-83A1-F6EECF244321}">
                <p14:modId xmlns:p14="http://schemas.microsoft.com/office/powerpoint/2010/main" val="2001101488"/>
              </p:ext>
            </p:extLst>
          </p:nvPr>
        </p:nvGraphicFramePr>
        <p:xfrm>
          <a:off x="3609109" y="1299773"/>
          <a:ext cx="5534891" cy="342991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E0954D31-C40C-6C9D-BC78-7D3C8FC9179E}"/>
              </a:ext>
            </a:extLst>
          </p:cNvPr>
          <p:cNvSpPr txBox="1"/>
          <p:nvPr/>
        </p:nvSpPr>
        <p:spPr>
          <a:xfrm>
            <a:off x="8785050" y="4860965"/>
            <a:ext cx="717900" cy="307777"/>
          </a:xfrm>
          <a:prstGeom prst="rect">
            <a:avLst/>
          </a:prstGeom>
          <a:noFill/>
        </p:spPr>
        <p:txBody>
          <a:bodyPr wrap="square" rtlCol="0">
            <a:spAutoFit/>
          </a:bodyPr>
          <a:lstStyle/>
          <a:p>
            <a:fld id="{A5C7E5E5-21E2-4A85-96C2-9D2102574DA1}" type="slidenum">
              <a:rPr lang="es-PR" b="1" i="1" smtClean="0"/>
              <a:t>16</a:t>
            </a:fld>
            <a:endParaRPr lang="es-PR" b="1" i="1" dirty="0"/>
          </a:p>
        </p:txBody>
      </p:sp>
    </p:spTree>
    <p:extLst>
      <p:ext uri="{BB962C8B-B14F-4D97-AF65-F5344CB8AC3E}">
        <p14:creationId xmlns:p14="http://schemas.microsoft.com/office/powerpoint/2010/main" val="13090332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7E875D-9A8A-7C0F-4DB1-2F464FEAB32E}"/>
              </a:ext>
            </a:extLst>
          </p:cNvPr>
          <p:cNvSpPr>
            <a:spLocks noGrp="1"/>
          </p:cNvSpPr>
          <p:nvPr>
            <p:ph type="body" idx="1"/>
          </p:nvPr>
        </p:nvSpPr>
        <p:spPr>
          <a:xfrm>
            <a:off x="515076" y="1299773"/>
            <a:ext cx="3316202" cy="3139421"/>
          </a:xfrm>
        </p:spPr>
        <p:txBody>
          <a:bodyPr/>
          <a:lstStyle/>
          <a:p>
            <a:pPr marL="0" lvl="0" indent="0" algn="l" rtl="0">
              <a:spcBef>
                <a:spcPts val="0"/>
              </a:spcBef>
              <a:spcAft>
                <a:spcPts val="0"/>
              </a:spcAft>
              <a:buNone/>
            </a:pPr>
            <a:r>
              <a:rPr lang="en-US" sz="1800" dirty="0"/>
              <a:t>2020: </a:t>
            </a:r>
            <a:r>
              <a:rPr lang="en-US" sz="1800" b="1" dirty="0"/>
              <a:t>$75,209 </a:t>
            </a:r>
          </a:p>
          <a:p>
            <a:pPr marL="0" lvl="0" indent="0" algn="l" rtl="0">
              <a:spcBef>
                <a:spcPts val="0"/>
              </a:spcBef>
              <a:spcAft>
                <a:spcPts val="0"/>
              </a:spcAft>
              <a:buNone/>
            </a:pPr>
            <a:endParaRPr lang="en-US" sz="1800" b="1" i="1" dirty="0"/>
          </a:p>
          <a:p>
            <a:pPr marL="0" lvl="0" indent="0" algn="l" rtl="0">
              <a:spcBef>
                <a:spcPts val="0"/>
              </a:spcBef>
              <a:spcAft>
                <a:spcPts val="0"/>
              </a:spcAft>
              <a:buNone/>
            </a:pPr>
            <a:r>
              <a:rPr lang="en-US" sz="1800" dirty="0"/>
              <a:t>2021:   </a:t>
            </a:r>
            <a:r>
              <a:rPr lang="en-US" sz="1800" b="1" dirty="0"/>
              <a:t>$130,435</a:t>
            </a:r>
          </a:p>
          <a:p>
            <a:pPr marL="0" lvl="0" indent="0" algn="l" rtl="0">
              <a:spcBef>
                <a:spcPts val="0"/>
              </a:spcBef>
              <a:spcAft>
                <a:spcPts val="0"/>
              </a:spcAft>
              <a:buNone/>
            </a:pPr>
            <a:endParaRPr lang="en-US" sz="1800" b="1" dirty="0"/>
          </a:p>
          <a:p>
            <a:pPr marL="0" lvl="0" indent="0" algn="l" rtl="0">
              <a:spcBef>
                <a:spcPts val="0"/>
              </a:spcBef>
              <a:spcAft>
                <a:spcPts val="0"/>
              </a:spcAft>
              <a:buNone/>
            </a:pPr>
            <a:r>
              <a:rPr lang="en-US" sz="1800" dirty="0"/>
              <a:t>2022:   </a:t>
            </a:r>
            <a:r>
              <a:rPr lang="en-US" sz="1800" b="1" dirty="0"/>
              <a:t>$76,743</a:t>
            </a:r>
          </a:p>
          <a:p>
            <a:pPr marL="0" lvl="0" indent="0" algn="l" rtl="0">
              <a:spcBef>
                <a:spcPts val="0"/>
              </a:spcBef>
              <a:spcAft>
                <a:spcPts val="0"/>
              </a:spcAft>
              <a:buNone/>
            </a:pPr>
            <a:endParaRPr lang="en-US" sz="1800" b="1" dirty="0"/>
          </a:p>
          <a:p>
            <a:pPr marL="0" lvl="0" indent="0" algn="l" rtl="0">
              <a:spcBef>
                <a:spcPts val="0"/>
              </a:spcBef>
              <a:spcAft>
                <a:spcPts val="0"/>
              </a:spcAft>
              <a:buNone/>
            </a:pPr>
            <a:r>
              <a:rPr lang="en-US" sz="1800" dirty="0"/>
              <a:t>2023:   </a:t>
            </a:r>
            <a:r>
              <a:rPr lang="en-US" sz="1800" b="1" dirty="0"/>
              <a:t>$88,149</a:t>
            </a:r>
          </a:p>
          <a:p>
            <a:endParaRPr lang="es-PR" dirty="0"/>
          </a:p>
        </p:txBody>
      </p:sp>
      <p:sp>
        <p:nvSpPr>
          <p:cNvPr id="3" name="Title 2">
            <a:extLst>
              <a:ext uri="{FF2B5EF4-FFF2-40B4-BE49-F238E27FC236}">
                <a16:creationId xmlns:a16="http://schemas.microsoft.com/office/drawing/2014/main" id="{B97878E0-9AB4-924D-36BE-EB1CFA18A9E0}"/>
              </a:ext>
            </a:extLst>
          </p:cNvPr>
          <p:cNvSpPr>
            <a:spLocks noGrp="1"/>
          </p:cNvSpPr>
          <p:nvPr>
            <p:ph type="title"/>
          </p:nvPr>
        </p:nvSpPr>
        <p:spPr>
          <a:xfrm>
            <a:off x="717900" y="279922"/>
            <a:ext cx="7708200" cy="572700"/>
          </a:xfrm>
        </p:spPr>
        <p:txBody>
          <a:bodyPr/>
          <a:lstStyle/>
          <a:p>
            <a:r>
              <a:rPr lang="es-PR" dirty="0"/>
              <a:t>Ingresos y Subvenciones</a:t>
            </a:r>
            <a:br>
              <a:rPr lang="es-PR" dirty="0"/>
            </a:br>
            <a:r>
              <a:rPr lang="es-PR" sz="2700" dirty="0"/>
              <a:t>(Con Restricciones de parte de los donantes)</a:t>
            </a:r>
          </a:p>
        </p:txBody>
      </p:sp>
      <p:sp>
        <p:nvSpPr>
          <p:cNvPr id="4" name="TextBox 3">
            <a:extLst>
              <a:ext uri="{FF2B5EF4-FFF2-40B4-BE49-F238E27FC236}">
                <a16:creationId xmlns:a16="http://schemas.microsoft.com/office/drawing/2014/main" id="{BC69B2C5-2BED-4026-DCB0-BE37D0FDAD39}"/>
              </a:ext>
            </a:extLst>
          </p:cNvPr>
          <p:cNvSpPr txBox="1"/>
          <p:nvPr/>
        </p:nvSpPr>
        <p:spPr>
          <a:xfrm>
            <a:off x="7282893" y="4439194"/>
            <a:ext cx="2136712" cy="523220"/>
          </a:xfrm>
          <a:prstGeom prst="rect">
            <a:avLst/>
          </a:prstGeom>
          <a:noFill/>
        </p:spPr>
        <p:txBody>
          <a:bodyPr wrap="square" rtlCol="0">
            <a:spAutoFit/>
          </a:bodyPr>
          <a:lstStyle/>
          <a:p>
            <a:r>
              <a:rPr lang="es-PR" b="1" dirty="0"/>
              <a:t>* Balance sin auditar</a:t>
            </a:r>
          </a:p>
          <a:p>
            <a:endParaRPr lang="es-PR" dirty="0"/>
          </a:p>
        </p:txBody>
      </p:sp>
      <p:graphicFrame>
        <p:nvGraphicFramePr>
          <p:cNvPr id="50" name="Chart 49">
            <a:extLst>
              <a:ext uri="{FF2B5EF4-FFF2-40B4-BE49-F238E27FC236}">
                <a16:creationId xmlns:a16="http://schemas.microsoft.com/office/drawing/2014/main" id="{C894499C-AB85-27DA-398C-3728D3BA8A15}"/>
              </a:ext>
            </a:extLst>
          </p:cNvPr>
          <p:cNvGraphicFramePr/>
          <p:nvPr>
            <p:extLst>
              <p:ext uri="{D42A27DB-BD31-4B8C-83A1-F6EECF244321}">
                <p14:modId xmlns:p14="http://schemas.microsoft.com/office/powerpoint/2010/main" val="1270472533"/>
              </p:ext>
            </p:extLst>
          </p:nvPr>
        </p:nvGraphicFramePr>
        <p:xfrm>
          <a:off x="3671454" y="1223573"/>
          <a:ext cx="5534891" cy="342991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698BB08D-66EE-59E0-45F8-CEE529190F3E}"/>
              </a:ext>
            </a:extLst>
          </p:cNvPr>
          <p:cNvSpPr txBox="1"/>
          <p:nvPr/>
        </p:nvSpPr>
        <p:spPr>
          <a:xfrm>
            <a:off x="8731827" y="4856018"/>
            <a:ext cx="824346" cy="307777"/>
          </a:xfrm>
          <a:prstGeom prst="rect">
            <a:avLst/>
          </a:prstGeom>
          <a:noFill/>
        </p:spPr>
        <p:txBody>
          <a:bodyPr wrap="square" rtlCol="0">
            <a:spAutoFit/>
          </a:bodyPr>
          <a:lstStyle/>
          <a:p>
            <a:fld id="{F351DF74-2E74-49B6-85C0-40E95B827FB6}" type="slidenum">
              <a:rPr lang="es-PR" b="1" i="1" smtClean="0"/>
              <a:t>17</a:t>
            </a:fld>
            <a:endParaRPr lang="es-PR" b="1" i="1" dirty="0"/>
          </a:p>
        </p:txBody>
      </p:sp>
    </p:spTree>
    <p:extLst>
      <p:ext uri="{BB962C8B-B14F-4D97-AF65-F5344CB8AC3E}">
        <p14:creationId xmlns:p14="http://schemas.microsoft.com/office/powerpoint/2010/main" val="10935921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3BC2FF7-A7A1-EB73-8F73-2A90D5D3B0B9}"/>
              </a:ext>
            </a:extLst>
          </p:cNvPr>
          <p:cNvSpPr>
            <a:spLocks noGrp="1"/>
          </p:cNvSpPr>
          <p:nvPr>
            <p:ph type="body" idx="1"/>
          </p:nvPr>
        </p:nvSpPr>
        <p:spPr/>
        <p:txBody>
          <a:bodyPr/>
          <a:lstStyle/>
          <a:p>
            <a:pPr marL="139700" indent="0" algn="just">
              <a:buNone/>
            </a:pPr>
            <a:r>
              <a:rPr lang="es-PR" sz="1600" dirty="0"/>
              <a:t>Los gastos de Amnistía Internacional Sección de Puerto Rico para el año terminado el 31 de diciembre de 2023, se componen mayormente de los siguientes:</a:t>
            </a:r>
          </a:p>
          <a:p>
            <a:pPr algn="just"/>
            <a:r>
              <a:rPr lang="es-PR" sz="1600" dirty="0"/>
              <a:t>Sueldos y salarios ($59,600)</a:t>
            </a:r>
          </a:p>
          <a:p>
            <a:pPr algn="just"/>
            <a:r>
              <a:rPr lang="es-PR" sz="1600" dirty="0"/>
              <a:t>Servicios profesionales ($104,531)</a:t>
            </a:r>
          </a:p>
          <a:p>
            <a:pPr algn="just"/>
            <a:r>
              <a:rPr lang="es-PR" sz="1600" dirty="0"/>
              <a:t>Impuestos sobre nómina, seguro médico y otros incentivos ($8,506)</a:t>
            </a:r>
          </a:p>
          <a:p>
            <a:pPr algn="just"/>
            <a:r>
              <a:rPr lang="es-PR" sz="1600" dirty="0"/>
              <a:t>Oficina ($16,306)</a:t>
            </a:r>
          </a:p>
          <a:p>
            <a:pPr algn="just"/>
            <a:r>
              <a:rPr lang="es-PR" sz="1600" dirty="0"/>
              <a:t>Renta, utilidades y mantenimiento ($8,563)</a:t>
            </a:r>
          </a:p>
          <a:p>
            <a:pPr algn="just"/>
            <a:r>
              <a:rPr lang="es-PR" sz="1600" dirty="0"/>
              <a:t>Seguros ($3,383)</a:t>
            </a:r>
          </a:p>
          <a:p>
            <a:pPr algn="just"/>
            <a:r>
              <a:rPr lang="es-PR" sz="1600" dirty="0"/>
              <a:t>Viajes ($9,507)</a:t>
            </a:r>
          </a:p>
          <a:p>
            <a:pPr algn="just"/>
            <a:r>
              <a:rPr lang="es-PR" sz="1600" dirty="0"/>
              <a:t>El total de gastos para el año terminado el 31 de diciembre de 2023 ascendió a $235,800 (cifra pendiente a auditarse). </a:t>
            </a:r>
          </a:p>
          <a:p>
            <a:pPr algn="just"/>
            <a:endParaRPr lang="es-PR" dirty="0"/>
          </a:p>
        </p:txBody>
      </p:sp>
      <p:sp>
        <p:nvSpPr>
          <p:cNvPr id="3" name="Title 2">
            <a:extLst>
              <a:ext uri="{FF2B5EF4-FFF2-40B4-BE49-F238E27FC236}">
                <a16:creationId xmlns:a16="http://schemas.microsoft.com/office/drawing/2014/main" id="{82BEB701-4A29-3D2A-1E4D-D9169E64328F}"/>
              </a:ext>
            </a:extLst>
          </p:cNvPr>
          <p:cNvSpPr>
            <a:spLocks noGrp="1"/>
          </p:cNvSpPr>
          <p:nvPr>
            <p:ph type="title"/>
          </p:nvPr>
        </p:nvSpPr>
        <p:spPr/>
        <p:txBody>
          <a:bodyPr/>
          <a:lstStyle/>
          <a:p>
            <a:r>
              <a:rPr lang="es-PR" dirty="0"/>
              <a:t>Naturaleza de los Gastos</a:t>
            </a:r>
          </a:p>
        </p:txBody>
      </p:sp>
      <p:sp>
        <p:nvSpPr>
          <p:cNvPr id="4" name="TextBox 3">
            <a:extLst>
              <a:ext uri="{FF2B5EF4-FFF2-40B4-BE49-F238E27FC236}">
                <a16:creationId xmlns:a16="http://schemas.microsoft.com/office/drawing/2014/main" id="{A13D0B66-DA31-1787-8DEA-4F59D03A5171}"/>
              </a:ext>
            </a:extLst>
          </p:cNvPr>
          <p:cNvSpPr txBox="1"/>
          <p:nvPr/>
        </p:nvSpPr>
        <p:spPr>
          <a:xfrm>
            <a:off x="8686800" y="4849091"/>
            <a:ext cx="762000" cy="307777"/>
          </a:xfrm>
          <a:prstGeom prst="rect">
            <a:avLst/>
          </a:prstGeom>
          <a:noFill/>
        </p:spPr>
        <p:txBody>
          <a:bodyPr wrap="square" rtlCol="0">
            <a:spAutoFit/>
          </a:bodyPr>
          <a:lstStyle/>
          <a:p>
            <a:r>
              <a:rPr lang="en-US" b="1" i="1" dirty="0"/>
              <a:t>18</a:t>
            </a:r>
          </a:p>
        </p:txBody>
      </p:sp>
    </p:spTree>
    <p:extLst>
      <p:ext uri="{BB962C8B-B14F-4D97-AF65-F5344CB8AC3E}">
        <p14:creationId xmlns:p14="http://schemas.microsoft.com/office/powerpoint/2010/main" val="42019417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7E875D-9A8A-7C0F-4DB1-2F464FEAB32E}"/>
              </a:ext>
            </a:extLst>
          </p:cNvPr>
          <p:cNvSpPr>
            <a:spLocks noGrp="1"/>
          </p:cNvSpPr>
          <p:nvPr>
            <p:ph type="body" idx="1"/>
          </p:nvPr>
        </p:nvSpPr>
        <p:spPr>
          <a:xfrm>
            <a:off x="813900" y="1392995"/>
            <a:ext cx="3350124" cy="3178800"/>
          </a:xfrm>
        </p:spPr>
        <p:txBody>
          <a:bodyPr/>
          <a:lstStyle/>
          <a:p>
            <a:pPr marL="0" lvl="0" indent="0" algn="l" rtl="0">
              <a:spcBef>
                <a:spcPts val="0"/>
              </a:spcBef>
              <a:spcAft>
                <a:spcPts val="0"/>
              </a:spcAft>
              <a:buNone/>
            </a:pPr>
            <a:r>
              <a:rPr lang="en-US" sz="1800" dirty="0"/>
              <a:t>2020:   </a:t>
            </a:r>
            <a:r>
              <a:rPr lang="en-US" sz="1800" b="1" dirty="0"/>
              <a:t>$174,267</a:t>
            </a:r>
          </a:p>
          <a:p>
            <a:pPr marL="0" lvl="0" indent="0" algn="l" rtl="0">
              <a:spcBef>
                <a:spcPts val="0"/>
              </a:spcBef>
              <a:spcAft>
                <a:spcPts val="0"/>
              </a:spcAft>
              <a:buNone/>
            </a:pPr>
            <a:endParaRPr lang="en-US" sz="1800" b="1" i="1" dirty="0"/>
          </a:p>
          <a:p>
            <a:pPr marL="0" lvl="0" indent="0" algn="l" rtl="0">
              <a:spcBef>
                <a:spcPts val="0"/>
              </a:spcBef>
              <a:spcAft>
                <a:spcPts val="0"/>
              </a:spcAft>
              <a:buNone/>
            </a:pPr>
            <a:r>
              <a:rPr lang="en-US" sz="1800" dirty="0"/>
              <a:t>2021:   </a:t>
            </a:r>
            <a:r>
              <a:rPr lang="en-US" sz="1800" b="1" dirty="0"/>
              <a:t>$212,200</a:t>
            </a:r>
          </a:p>
          <a:p>
            <a:pPr marL="0" lvl="0" indent="0" algn="l" rtl="0">
              <a:spcBef>
                <a:spcPts val="0"/>
              </a:spcBef>
              <a:spcAft>
                <a:spcPts val="0"/>
              </a:spcAft>
              <a:buNone/>
            </a:pPr>
            <a:endParaRPr lang="en-US" sz="1800" b="1" dirty="0"/>
          </a:p>
          <a:p>
            <a:pPr marL="0" lvl="0" indent="0" algn="l" rtl="0">
              <a:spcBef>
                <a:spcPts val="0"/>
              </a:spcBef>
              <a:spcAft>
                <a:spcPts val="0"/>
              </a:spcAft>
              <a:buNone/>
            </a:pPr>
            <a:r>
              <a:rPr lang="en-US" sz="1800" dirty="0"/>
              <a:t>2022:   </a:t>
            </a:r>
            <a:r>
              <a:rPr lang="en-US" sz="1800" b="1" dirty="0"/>
              <a:t>$206,365</a:t>
            </a:r>
          </a:p>
          <a:p>
            <a:pPr marL="0" lvl="0" indent="0" algn="l" rtl="0">
              <a:spcBef>
                <a:spcPts val="0"/>
              </a:spcBef>
              <a:spcAft>
                <a:spcPts val="0"/>
              </a:spcAft>
              <a:buNone/>
            </a:pPr>
            <a:endParaRPr lang="en-US" sz="1800" b="1" dirty="0"/>
          </a:p>
          <a:p>
            <a:pPr marL="0" lvl="0" indent="0" algn="l" rtl="0">
              <a:spcBef>
                <a:spcPts val="0"/>
              </a:spcBef>
              <a:spcAft>
                <a:spcPts val="0"/>
              </a:spcAft>
              <a:buNone/>
            </a:pPr>
            <a:r>
              <a:rPr lang="en-US" sz="1800" dirty="0"/>
              <a:t>2023:   </a:t>
            </a:r>
            <a:r>
              <a:rPr lang="en-US" sz="1800" b="1" dirty="0"/>
              <a:t>$235,800</a:t>
            </a:r>
          </a:p>
          <a:p>
            <a:endParaRPr lang="es-PR" dirty="0"/>
          </a:p>
        </p:txBody>
      </p:sp>
      <p:sp>
        <p:nvSpPr>
          <p:cNvPr id="3" name="Title 2">
            <a:extLst>
              <a:ext uri="{FF2B5EF4-FFF2-40B4-BE49-F238E27FC236}">
                <a16:creationId xmlns:a16="http://schemas.microsoft.com/office/drawing/2014/main" id="{B97878E0-9AB4-924D-36BE-EB1CFA18A9E0}"/>
              </a:ext>
            </a:extLst>
          </p:cNvPr>
          <p:cNvSpPr>
            <a:spLocks noGrp="1"/>
          </p:cNvSpPr>
          <p:nvPr>
            <p:ph type="title"/>
          </p:nvPr>
        </p:nvSpPr>
        <p:spPr/>
        <p:txBody>
          <a:bodyPr/>
          <a:lstStyle/>
          <a:p>
            <a:r>
              <a:rPr lang="es-PR" dirty="0"/>
              <a:t>Gastos</a:t>
            </a:r>
          </a:p>
        </p:txBody>
      </p:sp>
      <p:sp>
        <p:nvSpPr>
          <p:cNvPr id="4" name="TextBox 3">
            <a:extLst>
              <a:ext uri="{FF2B5EF4-FFF2-40B4-BE49-F238E27FC236}">
                <a16:creationId xmlns:a16="http://schemas.microsoft.com/office/drawing/2014/main" id="{BC69B2C5-2BED-4026-DCB0-BE37D0FDAD39}"/>
              </a:ext>
            </a:extLst>
          </p:cNvPr>
          <p:cNvSpPr txBox="1"/>
          <p:nvPr/>
        </p:nvSpPr>
        <p:spPr>
          <a:xfrm>
            <a:off x="7261744" y="4310185"/>
            <a:ext cx="2136712" cy="523220"/>
          </a:xfrm>
          <a:prstGeom prst="rect">
            <a:avLst/>
          </a:prstGeom>
          <a:noFill/>
        </p:spPr>
        <p:txBody>
          <a:bodyPr wrap="square" rtlCol="0">
            <a:spAutoFit/>
          </a:bodyPr>
          <a:lstStyle/>
          <a:p>
            <a:r>
              <a:rPr lang="es-PR" b="1" dirty="0"/>
              <a:t>* Balance sin auditar</a:t>
            </a:r>
          </a:p>
          <a:p>
            <a:endParaRPr lang="es-PR" dirty="0"/>
          </a:p>
        </p:txBody>
      </p:sp>
      <p:graphicFrame>
        <p:nvGraphicFramePr>
          <p:cNvPr id="5" name="Chart 4">
            <a:extLst>
              <a:ext uri="{FF2B5EF4-FFF2-40B4-BE49-F238E27FC236}">
                <a16:creationId xmlns:a16="http://schemas.microsoft.com/office/drawing/2014/main" id="{72FF3199-A844-3E6C-90AD-FC635BD9E13E}"/>
              </a:ext>
            </a:extLst>
          </p:cNvPr>
          <p:cNvGraphicFramePr/>
          <p:nvPr>
            <p:extLst>
              <p:ext uri="{D42A27DB-BD31-4B8C-83A1-F6EECF244321}">
                <p14:modId xmlns:p14="http://schemas.microsoft.com/office/powerpoint/2010/main" val="471670931"/>
              </p:ext>
            </p:extLst>
          </p:nvPr>
        </p:nvGraphicFramePr>
        <p:xfrm>
          <a:off x="3779251" y="1282168"/>
          <a:ext cx="5216236" cy="328962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9EBE760A-A56A-D79B-9E11-78A8956FFE8B}"/>
              </a:ext>
            </a:extLst>
          </p:cNvPr>
          <p:cNvSpPr txBox="1"/>
          <p:nvPr/>
        </p:nvSpPr>
        <p:spPr>
          <a:xfrm>
            <a:off x="8742219" y="4813389"/>
            <a:ext cx="1101436" cy="307777"/>
          </a:xfrm>
          <a:prstGeom prst="rect">
            <a:avLst/>
          </a:prstGeom>
          <a:noFill/>
        </p:spPr>
        <p:txBody>
          <a:bodyPr wrap="square" rtlCol="0">
            <a:spAutoFit/>
          </a:bodyPr>
          <a:lstStyle/>
          <a:p>
            <a:fld id="{8C2F5AEC-7793-4252-B12F-09F091F74E38}" type="slidenum">
              <a:rPr lang="es-PR" b="1" i="1" smtClean="0"/>
              <a:t>19</a:t>
            </a:fld>
            <a:endParaRPr lang="es-PR" b="1" i="1" dirty="0"/>
          </a:p>
        </p:txBody>
      </p:sp>
    </p:spTree>
    <p:extLst>
      <p:ext uri="{BB962C8B-B14F-4D97-AF65-F5344CB8AC3E}">
        <p14:creationId xmlns:p14="http://schemas.microsoft.com/office/powerpoint/2010/main" val="4206069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3BC2FF7-A7A1-EB73-8F73-2A90D5D3B0B9}"/>
              </a:ext>
            </a:extLst>
          </p:cNvPr>
          <p:cNvSpPr>
            <a:spLocks noGrp="1"/>
          </p:cNvSpPr>
          <p:nvPr>
            <p:ph type="body" idx="1"/>
          </p:nvPr>
        </p:nvSpPr>
        <p:spPr/>
        <p:txBody>
          <a:bodyPr/>
          <a:lstStyle/>
          <a:p>
            <a:pPr marL="139700" indent="0" algn="just">
              <a:buNone/>
            </a:pPr>
            <a:r>
              <a:rPr lang="es-PR" sz="1600" dirty="0"/>
              <a:t>Los datos presentados en las gráficas que verán a continuación son obtenidos de los estados financieros de Amnistía Internacional Sección de Puerto Rico, Inc. al 31 de diciembre 2023 (comparado con los años terminados el 31 de diciembre de 2022, 2021 y 2020). </a:t>
            </a:r>
          </a:p>
          <a:p>
            <a:pPr marL="139700" indent="0" algn="just">
              <a:buNone/>
            </a:pPr>
            <a:endParaRPr lang="es-PR" sz="1600" dirty="0"/>
          </a:p>
          <a:p>
            <a:pPr marL="139700" indent="0" algn="just">
              <a:buNone/>
            </a:pPr>
            <a:r>
              <a:rPr lang="es-PR" sz="1600" dirty="0"/>
              <a:t>Hacemos la salvedad de que los estados financieros pertenecientes al año terminado el 31 de diciembre de 2023 están en proceso de ser auditados. Los estados financieros de los años terminados el 31 de diciembre de 2022, 2021 y 2020 fueron auditados. El informe del auditor para esos años contiene una opinión sin modificaciones.</a:t>
            </a:r>
            <a:endParaRPr lang="es-PR" dirty="0"/>
          </a:p>
        </p:txBody>
      </p:sp>
      <p:sp>
        <p:nvSpPr>
          <p:cNvPr id="3" name="Title 2">
            <a:extLst>
              <a:ext uri="{FF2B5EF4-FFF2-40B4-BE49-F238E27FC236}">
                <a16:creationId xmlns:a16="http://schemas.microsoft.com/office/drawing/2014/main" id="{82BEB701-4A29-3D2A-1E4D-D9169E64328F}"/>
              </a:ext>
            </a:extLst>
          </p:cNvPr>
          <p:cNvSpPr>
            <a:spLocks noGrp="1"/>
          </p:cNvSpPr>
          <p:nvPr>
            <p:ph type="title"/>
          </p:nvPr>
        </p:nvSpPr>
        <p:spPr/>
        <p:txBody>
          <a:bodyPr/>
          <a:lstStyle/>
          <a:p>
            <a:r>
              <a:rPr lang="es-PR" dirty="0"/>
              <a:t>Datos a ser presentados</a:t>
            </a:r>
          </a:p>
        </p:txBody>
      </p:sp>
    </p:spTree>
    <p:extLst>
      <p:ext uri="{BB962C8B-B14F-4D97-AF65-F5344CB8AC3E}">
        <p14:creationId xmlns:p14="http://schemas.microsoft.com/office/powerpoint/2010/main" val="11138953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7E875D-9A8A-7C0F-4DB1-2F464FEAB32E}"/>
              </a:ext>
            </a:extLst>
          </p:cNvPr>
          <p:cNvSpPr>
            <a:spLocks noGrp="1"/>
          </p:cNvSpPr>
          <p:nvPr>
            <p:ph type="body" idx="1"/>
          </p:nvPr>
        </p:nvSpPr>
        <p:spPr>
          <a:xfrm>
            <a:off x="813900" y="1449250"/>
            <a:ext cx="3350124" cy="3178800"/>
          </a:xfrm>
        </p:spPr>
        <p:txBody>
          <a:bodyPr/>
          <a:lstStyle/>
          <a:p>
            <a:pPr marL="0" lvl="0" indent="0" algn="l" rtl="0">
              <a:spcBef>
                <a:spcPts val="0"/>
              </a:spcBef>
              <a:spcAft>
                <a:spcPts val="0"/>
              </a:spcAft>
              <a:buNone/>
            </a:pPr>
            <a:endParaRPr lang="en-US" sz="1800" b="1" i="1" dirty="0"/>
          </a:p>
          <a:p>
            <a:pPr marL="0" lvl="0" indent="0" algn="l" rtl="0">
              <a:spcBef>
                <a:spcPts val="0"/>
              </a:spcBef>
              <a:spcAft>
                <a:spcPts val="0"/>
              </a:spcAft>
              <a:buNone/>
            </a:pPr>
            <a:r>
              <a:rPr lang="en-US" sz="1800" dirty="0"/>
              <a:t>2020:   </a:t>
            </a:r>
            <a:r>
              <a:rPr lang="en-US" sz="1800" b="1" dirty="0"/>
              <a:t>$40,098</a:t>
            </a:r>
          </a:p>
          <a:p>
            <a:pPr marL="0" lvl="0" indent="0" algn="l" rtl="0">
              <a:spcBef>
                <a:spcPts val="0"/>
              </a:spcBef>
              <a:spcAft>
                <a:spcPts val="0"/>
              </a:spcAft>
              <a:buNone/>
            </a:pPr>
            <a:endParaRPr lang="en-US" sz="1800" b="1" dirty="0"/>
          </a:p>
          <a:p>
            <a:pPr marL="0" lvl="0" indent="0" algn="l" rtl="0">
              <a:spcBef>
                <a:spcPts val="0"/>
              </a:spcBef>
              <a:spcAft>
                <a:spcPts val="0"/>
              </a:spcAft>
              <a:buNone/>
            </a:pPr>
            <a:r>
              <a:rPr lang="en-US" sz="1800" dirty="0"/>
              <a:t>2021:   </a:t>
            </a:r>
            <a:r>
              <a:rPr lang="en-US" sz="1800" b="1" dirty="0"/>
              <a:t>$57,116</a:t>
            </a:r>
          </a:p>
          <a:p>
            <a:pPr marL="0" lvl="0" indent="0" algn="l" rtl="0">
              <a:spcBef>
                <a:spcPts val="0"/>
              </a:spcBef>
              <a:spcAft>
                <a:spcPts val="0"/>
              </a:spcAft>
              <a:buNone/>
            </a:pPr>
            <a:endParaRPr lang="en-US" sz="1800" b="1" dirty="0"/>
          </a:p>
          <a:p>
            <a:pPr marL="0" lvl="0" indent="0" algn="l" rtl="0">
              <a:spcBef>
                <a:spcPts val="0"/>
              </a:spcBef>
              <a:spcAft>
                <a:spcPts val="0"/>
              </a:spcAft>
              <a:buNone/>
            </a:pPr>
            <a:r>
              <a:rPr lang="en-US" sz="1800" dirty="0"/>
              <a:t>2022:   </a:t>
            </a:r>
            <a:r>
              <a:rPr lang="en-US" sz="1800" b="1" dirty="0"/>
              <a:t>$42,134</a:t>
            </a:r>
          </a:p>
          <a:p>
            <a:pPr marL="0" lvl="0" indent="0" algn="l" rtl="0">
              <a:spcBef>
                <a:spcPts val="0"/>
              </a:spcBef>
              <a:spcAft>
                <a:spcPts val="0"/>
              </a:spcAft>
              <a:buNone/>
            </a:pPr>
            <a:endParaRPr lang="en-US" sz="1800" b="1" dirty="0"/>
          </a:p>
          <a:p>
            <a:pPr marL="0" lvl="0" indent="0" algn="l" rtl="0">
              <a:spcBef>
                <a:spcPts val="0"/>
              </a:spcBef>
              <a:spcAft>
                <a:spcPts val="0"/>
              </a:spcAft>
              <a:buNone/>
            </a:pPr>
            <a:r>
              <a:rPr lang="en-US" sz="1800" dirty="0"/>
              <a:t>2023:   </a:t>
            </a:r>
            <a:r>
              <a:rPr lang="en-US" sz="1800" b="1" dirty="0"/>
              <a:t>$11,826</a:t>
            </a:r>
          </a:p>
          <a:p>
            <a:endParaRPr lang="es-PR" dirty="0"/>
          </a:p>
        </p:txBody>
      </p:sp>
      <p:sp>
        <p:nvSpPr>
          <p:cNvPr id="3" name="Title 2">
            <a:extLst>
              <a:ext uri="{FF2B5EF4-FFF2-40B4-BE49-F238E27FC236}">
                <a16:creationId xmlns:a16="http://schemas.microsoft.com/office/drawing/2014/main" id="{B97878E0-9AB4-924D-36BE-EB1CFA18A9E0}"/>
              </a:ext>
            </a:extLst>
          </p:cNvPr>
          <p:cNvSpPr>
            <a:spLocks noGrp="1"/>
          </p:cNvSpPr>
          <p:nvPr>
            <p:ph type="title"/>
          </p:nvPr>
        </p:nvSpPr>
        <p:spPr/>
        <p:txBody>
          <a:bodyPr/>
          <a:lstStyle/>
          <a:p>
            <a:r>
              <a:rPr lang="en-US" dirty="0" err="1"/>
              <a:t>Cambios</a:t>
            </a:r>
            <a:r>
              <a:rPr lang="en-US" dirty="0"/>
              <a:t> </a:t>
            </a:r>
            <a:r>
              <a:rPr lang="en-US" dirty="0" err="1"/>
              <a:t>en</a:t>
            </a:r>
            <a:r>
              <a:rPr lang="en-US" dirty="0"/>
              <a:t> </a:t>
            </a:r>
            <a:r>
              <a:rPr lang="en-US" dirty="0" err="1"/>
              <a:t>los</a:t>
            </a:r>
            <a:r>
              <a:rPr lang="en-US" dirty="0"/>
              <a:t> </a:t>
            </a:r>
            <a:r>
              <a:rPr lang="en-US" dirty="0" err="1"/>
              <a:t>Activos</a:t>
            </a:r>
            <a:r>
              <a:rPr lang="en-US" dirty="0"/>
              <a:t> </a:t>
            </a:r>
            <a:r>
              <a:rPr lang="en-US" dirty="0" err="1"/>
              <a:t>Netos</a:t>
            </a:r>
            <a:endParaRPr lang="es-PR" dirty="0"/>
          </a:p>
        </p:txBody>
      </p:sp>
      <p:sp>
        <p:nvSpPr>
          <p:cNvPr id="4" name="TextBox 3">
            <a:extLst>
              <a:ext uri="{FF2B5EF4-FFF2-40B4-BE49-F238E27FC236}">
                <a16:creationId xmlns:a16="http://schemas.microsoft.com/office/drawing/2014/main" id="{BC69B2C5-2BED-4026-DCB0-BE37D0FDAD39}"/>
              </a:ext>
            </a:extLst>
          </p:cNvPr>
          <p:cNvSpPr txBox="1"/>
          <p:nvPr/>
        </p:nvSpPr>
        <p:spPr>
          <a:xfrm>
            <a:off x="7241330" y="4421853"/>
            <a:ext cx="2136712" cy="523220"/>
          </a:xfrm>
          <a:prstGeom prst="rect">
            <a:avLst/>
          </a:prstGeom>
          <a:noFill/>
        </p:spPr>
        <p:txBody>
          <a:bodyPr wrap="square" rtlCol="0">
            <a:spAutoFit/>
          </a:bodyPr>
          <a:lstStyle/>
          <a:p>
            <a:r>
              <a:rPr lang="es-PR" b="1" dirty="0"/>
              <a:t>* Balance sin auditar</a:t>
            </a:r>
          </a:p>
          <a:p>
            <a:endParaRPr lang="es-PR" dirty="0"/>
          </a:p>
        </p:txBody>
      </p:sp>
      <p:graphicFrame>
        <p:nvGraphicFramePr>
          <p:cNvPr id="5" name="Chart 4">
            <a:extLst>
              <a:ext uri="{FF2B5EF4-FFF2-40B4-BE49-F238E27FC236}">
                <a16:creationId xmlns:a16="http://schemas.microsoft.com/office/drawing/2014/main" id="{1C23C7D5-6678-EC4C-C94E-5C0C4218CB94}"/>
              </a:ext>
            </a:extLst>
          </p:cNvPr>
          <p:cNvGraphicFramePr/>
          <p:nvPr>
            <p:extLst>
              <p:ext uri="{D42A27DB-BD31-4B8C-83A1-F6EECF244321}">
                <p14:modId xmlns:p14="http://schemas.microsoft.com/office/powerpoint/2010/main" val="2336649085"/>
              </p:ext>
            </p:extLst>
          </p:nvPr>
        </p:nvGraphicFramePr>
        <p:xfrm>
          <a:off x="4402953" y="1338423"/>
          <a:ext cx="4626192" cy="328962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56633057-CC2E-477D-8E34-464C5CF39018}"/>
              </a:ext>
            </a:extLst>
          </p:cNvPr>
          <p:cNvSpPr txBox="1"/>
          <p:nvPr/>
        </p:nvSpPr>
        <p:spPr>
          <a:xfrm>
            <a:off x="8777113" y="4862432"/>
            <a:ext cx="717950" cy="307777"/>
          </a:xfrm>
          <a:prstGeom prst="rect">
            <a:avLst/>
          </a:prstGeom>
          <a:noFill/>
        </p:spPr>
        <p:txBody>
          <a:bodyPr wrap="square" rtlCol="0">
            <a:spAutoFit/>
          </a:bodyPr>
          <a:lstStyle/>
          <a:p>
            <a:fld id="{3E7344EB-7251-4CE9-B214-11AE68A7237A}" type="slidenum">
              <a:rPr lang="es-PR" b="1" i="1" smtClean="0"/>
              <a:t>20</a:t>
            </a:fld>
            <a:endParaRPr lang="es-PR" b="1" i="1" dirty="0"/>
          </a:p>
        </p:txBody>
      </p:sp>
    </p:spTree>
    <p:extLst>
      <p:ext uri="{BB962C8B-B14F-4D97-AF65-F5344CB8AC3E}">
        <p14:creationId xmlns:p14="http://schemas.microsoft.com/office/powerpoint/2010/main" val="39671567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6A320-D1BD-7146-D42B-DE9405E21FF1}"/>
              </a:ext>
            </a:extLst>
          </p:cNvPr>
          <p:cNvSpPr>
            <a:spLocks noGrp="1"/>
          </p:cNvSpPr>
          <p:nvPr>
            <p:ph type="ctrTitle"/>
          </p:nvPr>
        </p:nvSpPr>
        <p:spPr>
          <a:xfrm>
            <a:off x="2135834" y="1445490"/>
            <a:ext cx="4872332" cy="2349571"/>
          </a:xfrm>
        </p:spPr>
        <p:txBody>
          <a:bodyPr/>
          <a:lstStyle/>
          <a:p>
            <a:r>
              <a:rPr lang="en-US" sz="6000" i="0" dirty="0">
                <a:solidFill>
                  <a:schemeClr val="tx1"/>
                </a:solidFill>
                <a:effectLst/>
                <a:latin typeface="Oswald" panose="00000500000000000000" pitchFamily="2" charset="0"/>
              </a:rPr>
              <a:t>¿</a:t>
            </a:r>
            <a:r>
              <a:rPr lang="en-US" sz="4800" dirty="0">
                <a:solidFill>
                  <a:schemeClr val="tx1"/>
                </a:solidFill>
                <a:latin typeface="Oswald" panose="00000500000000000000" pitchFamily="2" charset="0"/>
              </a:rPr>
              <a:t>PREGUNTAS?</a:t>
            </a:r>
            <a:br>
              <a:rPr lang="en-US" dirty="0">
                <a:latin typeface="Oswald" panose="00000500000000000000" pitchFamily="2" charset="0"/>
              </a:rPr>
            </a:br>
            <a:endParaRPr lang="es-PR" dirty="0"/>
          </a:p>
        </p:txBody>
      </p:sp>
    </p:spTree>
    <p:extLst>
      <p:ext uri="{BB962C8B-B14F-4D97-AF65-F5344CB8AC3E}">
        <p14:creationId xmlns:p14="http://schemas.microsoft.com/office/powerpoint/2010/main" val="22650819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726"/>
        <p:cNvGrpSpPr/>
        <p:nvPr/>
      </p:nvGrpSpPr>
      <p:grpSpPr>
        <a:xfrm>
          <a:off x="0" y="0"/>
          <a:ext cx="0" cy="0"/>
          <a:chOff x="0" y="0"/>
          <a:chExt cx="0" cy="0"/>
        </a:xfrm>
      </p:grpSpPr>
      <p:sp>
        <p:nvSpPr>
          <p:cNvPr id="3727" name="Google Shape;3727;p71"/>
          <p:cNvSpPr/>
          <p:nvPr/>
        </p:nvSpPr>
        <p:spPr>
          <a:xfrm>
            <a:off x="5100225" y="-15175"/>
            <a:ext cx="4043700" cy="51435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728" name="Google Shape;3728;p71"/>
          <p:cNvPicPr preferRelativeResize="0"/>
          <p:nvPr/>
        </p:nvPicPr>
        <p:blipFill rotWithShape="1">
          <a:blip r:embed="rId3">
            <a:alphaModFix amt="91000"/>
          </a:blip>
          <a:srcRect l="35174" r="20345"/>
          <a:stretch/>
        </p:blipFill>
        <p:spPr>
          <a:xfrm>
            <a:off x="5076725" y="0"/>
            <a:ext cx="4067275" cy="5143500"/>
          </a:xfrm>
          <a:prstGeom prst="rect">
            <a:avLst/>
          </a:prstGeom>
          <a:noFill/>
          <a:ln>
            <a:noFill/>
          </a:ln>
        </p:spPr>
      </p:pic>
      <p:sp>
        <p:nvSpPr>
          <p:cNvPr id="3729" name="Google Shape;3729;p71"/>
          <p:cNvSpPr txBox="1">
            <a:spLocks noGrp="1"/>
          </p:cNvSpPr>
          <p:nvPr>
            <p:ph type="ctrTitle"/>
          </p:nvPr>
        </p:nvSpPr>
        <p:spPr>
          <a:xfrm>
            <a:off x="786993" y="1689095"/>
            <a:ext cx="3489314" cy="1303898"/>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4800" b="0" i="0" dirty="0">
                <a:solidFill>
                  <a:schemeClr val="tx1"/>
                </a:solidFill>
                <a:effectLst/>
                <a:latin typeface="Roboto" panose="02000000000000000000" pitchFamily="2" charset="0"/>
              </a:rPr>
              <a:t>¡</a:t>
            </a:r>
            <a:r>
              <a:rPr lang="en" sz="4800" dirty="0"/>
              <a:t>GRACIAS!</a:t>
            </a:r>
            <a:endParaRPr sz="4800" dirty="0"/>
          </a:p>
        </p:txBody>
      </p:sp>
      <p:sp>
        <p:nvSpPr>
          <p:cNvPr id="3731" name="Google Shape;3731;p71"/>
          <p:cNvSpPr txBox="1"/>
          <p:nvPr/>
        </p:nvSpPr>
        <p:spPr>
          <a:xfrm>
            <a:off x="717850" y="4425538"/>
            <a:ext cx="3627600" cy="2925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dirty="0">
              <a:solidFill>
                <a:schemeClr val="dk1"/>
              </a:solidFill>
              <a:latin typeface="Arimo"/>
              <a:ea typeface="Arimo"/>
              <a:cs typeface="Arimo"/>
              <a:sym typeface="Arimo"/>
            </a:endParaRPr>
          </a:p>
        </p:txBody>
      </p:sp>
      <p:sp>
        <p:nvSpPr>
          <p:cNvPr id="2" name="Google Shape;3729;p71">
            <a:extLst>
              <a:ext uri="{FF2B5EF4-FFF2-40B4-BE49-F238E27FC236}">
                <a16:creationId xmlns:a16="http://schemas.microsoft.com/office/drawing/2014/main" id="{E8F56798-1E5C-CA85-E549-13E8E0C8C920}"/>
              </a:ext>
            </a:extLst>
          </p:cNvPr>
          <p:cNvSpPr txBox="1">
            <a:spLocks/>
          </p:cNvSpPr>
          <p:nvPr/>
        </p:nvSpPr>
        <p:spPr>
          <a:xfrm>
            <a:off x="0" y="2114303"/>
            <a:ext cx="4793672" cy="1181105"/>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5200"/>
              <a:buFont typeface="Oswald"/>
              <a:buNone/>
              <a:defRPr sz="6000" b="1" i="0" u="none" strike="noStrike" cap="none">
                <a:solidFill>
                  <a:schemeClr val="dk2"/>
                </a:solidFill>
                <a:latin typeface="Oswald"/>
                <a:ea typeface="Oswald"/>
                <a:cs typeface="Oswald"/>
                <a:sym typeface="Oswald"/>
              </a:defRPr>
            </a:lvl1pPr>
            <a:lvl2pPr marR="0" lvl="1" algn="ctr" rtl="0">
              <a:lnSpc>
                <a:spcPct val="100000"/>
              </a:lnSpc>
              <a:spcBef>
                <a:spcPts val="0"/>
              </a:spcBef>
              <a:spcAft>
                <a:spcPts val="0"/>
              </a:spcAft>
              <a:buClr>
                <a:schemeClr val="dk1"/>
              </a:buClr>
              <a:buSzPts val="5200"/>
              <a:buFont typeface="Oswald"/>
              <a:buNone/>
              <a:defRPr sz="5200" b="1" i="0" u="none" strike="noStrike" cap="none">
                <a:solidFill>
                  <a:schemeClr val="dk1"/>
                </a:solidFill>
                <a:latin typeface="Oswald"/>
                <a:ea typeface="Oswald"/>
                <a:cs typeface="Oswald"/>
                <a:sym typeface="Oswald"/>
              </a:defRPr>
            </a:lvl2pPr>
            <a:lvl3pPr marR="0" lvl="2" algn="ctr" rtl="0">
              <a:lnSpc>
                <a:spcPct val="100000"/>
              </a:lnSpc>
              <a:spcBef>
                <a:spcPts val="0"/>
              </a:spcBef>
              <a:spcAft>
                <a:spcPts val="0"/>
              </a:spcAft>
              <a:buClr>
                <a:schemeClr val="dk1"/>
              </a:buClr>
              <a:buSzPts val="5200"/>
              <a:buFont typeface="Oswald"/>
              <a:buNone/>
              <a:defRPr sz="5200" b="1" i="0" u="none" strike="noStrike" cap="none">
                <a:solidFill>
                  <a:schemeClr val="dk1"/>
                </a:solidFill>
                <a:latin typeface="Oswald"/>
                <a:ea typeface="Oswald"/>
                <a:cs typeface="Oswald"/>
                <a:sym typeface="Oswald"/>
              </a:defRPr>
            </a:lvl3pPr>
            <a:lvl4pPr marR="0" lvl="3" algn="ctr" rtl="0">
              <a:lnSpc>
                <a:spcPct val="100000"/>
              </a:lnSpc>
              <a:spcBef>
                <a:spcPts val="0"/>
              </a:spcBef>
              <a:spcAft>
                <a:spcPts val="0"/>
              </a:spcAft>
              <a:buClr>
                <a:schemeClr val="dk1"/>
              </a:buClr>
              <a:buSzPts val="5200"/>
              <a:buFont typeface="Oswald"/>
              <a:buNone/>
              <a:defRPr sz="5200" b="1" i="0" u="none" strike="noStrike" cap="none">
                <a:solidFill>
                  <a:schemeClr val="dk1"/>
                </a:solidFill>
                <a:latin typeface="Oswald"/>
                <a:ea typeface="Oswald"/>
                <a:cs typeface="Oswald"/>
                <a:sym typeface="Oswald"/>
              </a:defRPr>
            </a:lvl4pPr>
            <a:lvl5pPr marR="0" lvl="4" algn="ctr" rtl="0">
              <a:lnSpc>
                <a:spcPct val="100000"/>
              </a:lnSpc>
              <a:spcBef>
                <a:spcPts val="0"/>
              </a:spcBef>
              <a:spcAft>
                <a:spcPts val="0"/>
              </a:spcAft>
              <a:buClr>
                <a:schemeClr val="dk1"/>
              </a:buClr>
              <a:buSzPts val="5200"/>
              <a:buFont typeface="Oswald"/>
              <a:buNone/>
              <a:defRPr sz="5200" b="1" i="0" u="none" strike="noStrike" cap="none">
                <a:solidFill>
                  <a:schemeClr val="dk1"/>
                </a:solidFill>
                <a:latin typeface="Oswald"/>
                <a:ea typeface="Oswald"/>
                <a:cs typeface="Oswald"/>
                <a:sym typeface="Oswald"/>
              </a:defRPr>
            </a:lvl5pPr>
            <a:lvl6pPr marR="0" lvl="5" algn="ctr" rtl="0">
              <a:lnSpc>
                <a:spcPct val="100000"/>
              </a:lnSpc>
              <a:spcBef>
                <a:spcPts val="0"/>
              </a:spcBef>
              <a:spcAft>
                <a:spcPts val="0"/>
              </a:spcAft>
              <a:buClr>
                <a:schemeClr val="dk1"/>
              </a:buClr>
              <a:buSzPts val="5200"/>
              <a:buFont typeface="Oswald"/>
              <a:buNone/>
              <a:defRPr sz="5200" b="1" i="0" u="none" strike="noStrike" cap="none">
                <a:solidFill>
                  <a:schemeClr val="dk1"/>
                </a:solidFill>
                <a:latin typeface="Oswald"/>
                <a:ea typeface="Oswald"/>
                <a:cs typeface="Oswald"/>
                <a:sym typeface="Oswald"/>
              </a:defRPr>
            </a:lvl6pPr>
            <a:lvl7pPr marR="0" lvl="6" algn="ctr" rtl="0">
              <a:lnSpc>
                <a:spcPct val="100000"/>
              </a:lnSpc>
              <a:spcBef>
                <a:spcPts val="0"/>
              </a:spcBef>
              <a:spcAft>
                <a:spcPts val="0"/>
              </a:spcAft>
              <a:buClr>
                <a:schemeClr val="dk1"/>
              </a:buClr>
              <a:buSzPts val="5200"/>
              <a:buFont typeface="Oswald"/>
              <a:buNone/>
              <a:defRPr sz="5200" b="1" i="0" u="none" strike="noStrike" cap="none">
                <a:solidFill>
                  <a:schemeClr val="dk1"/>
                </a:solidFill>
                <a:latin typeface="Oswald"/>
                <a:ea typeface="Oswald"/>
                <a:cs typeface="Oswald"/>
                <a:sym typeface="Oswald"/>
              </a:defRPr>
            </a:lvl7pPr>
            <a:lvl8pPr marR="0" lvl="7" algn="ctr" rtl="0">
              <a:lnSpc>
                <a:spcPct val="100000"/>
              </a:lnSpc>
              <a:spcBef>
                <a:spcPts val="0"/>
              </a:spcBef>
              <a:spcAft>
                <a:spcPts val="0"/>
              </a:spcAft>
              <a:buClr>
                <a:schemeClr val="dk1"/>
              </a:buClr>
              <a:buSzPts val="5200"/>
              <a:buFont typeface="Oswald"/>
              <a:buNone/>
              <a:defRPr sz="5200" b="1" i="0" u="none" strike="noStrike" cap="none">
                <a:solidFill>
                  <a:schemeClr val="dk1"/>
                </a:solidFill>
                <a:latin typeface="Oswald"/>
                <a:ea typeface="Oswald"/>
                <a:cs typeface="Oswald"/>
                <a:sym typeface="Oswald"/>
              </a:defRPr>
            </a:lvl8pPr>
            <a:lvl9pPr marR="0" lvl="8" algn="ctr" rtl="0">
              <a:lnSpc>
                <a:spcPct val="100000"/>
              </a:lnSpc>
              <a:spcBef>
                <a:spcPts val="0"/>
              </a:spcBef>
              <a:spcAft>
                <a:spcPts val="0"/>
              </a:spcAft>
              <a:buClr>
                <a:schemeClr val="dk1"/>
              </a:buClr>
              <a:buSzPts val="5200"/>
              <a:buFont typeface="Oswald"/>
              <a:buNone/>
              <a:defRPr sz="5200" b="1" i="0" u="none" strike="noStrike" cap="none">
                <a:solidFill>
                  <a:schemeClr val="dk1"/>
                </a:solidFill>
                <a:latin typeface="Oswald"/>
                <a:ea typeface="Oswald"/>
                <a:cs typeface="Oswald"/>
                <a:sym typeface="Oswald"/>
              </a:defRPr>
            </a:lvl9pPr>
          </a:lstStyle>
          <a:p>
            <a:endParaRPr lang="en-US" dirty="0">
              <a:latin typeface="Oswald" panose="00000500000000000000" pitchFamily="2" charset="0"/>
            </a:endParaRPr>
          </a:p>
        </p:txBody>
      </p:sp>
      <p:pic>
        <p:nvPicPr>
          <p:cNvPr id="4" name="Picture 3">
            <a:extLst>
              <a:ext uri="{FF2B5EF4-FFF2-40B4-BE49-F238E27FC236}">
                <a16:creationId xmlns:a16="http://schemas.microsoft.com/office/drawing/2014/main" id="{F80ED5D8-EA64-3768-0BCA-5404973C8D74}"/>
              </a:ext>
            </a:extLst>
          </p:cNvPr>
          <p:cNvPicPr>
            <a:picLocks noChangeAspect="1"/>
          </p:cNvPicPr>
          <p:nvPr/>
        </p:nvPicPr>
        <p:blipFill>
          <a:blip r:embed="rId4"/>
          <a:stretch>
            <a:fillRect/>
          </a:stretch>
        </p:blipFill>
        <p:spPr>
          <a:xfrm>
            <a:off x="190097" y="3295408"/>
            <a:ext cx="4413477" cy="107320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8"/>
        <p:cNvGrpSpPr/>
        <p:nvPr/>
      </p:nvGrpSpPr>
      <p:grpSpPr>
        <a:xfrm>
          <a:off x="0" y="0"/>
          <a:ext cx="0" cy="0"/>
          <a:chOff x="0" y="0"/>
          <a:chExt cx="0" cy="0"/>
        </a:xfrm>
      </p:grpSpPr>
      <p:sp>
        <p:nvSpPr>
          <p:cNvPr id="609" name="Google Shape;609;p39"/>
          <p:cNvSpPr/>
          <p:nvPr/>
        </p:nvSpPr>
        <p:spPr>
          <a:xfrm>
            <a:off x="229350" y="1610700"/>
            <a:ext cx="3723600" cy="19221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39"/>
          <p:cNvSpPr txBox="1">
            <a:spLocks noGrp="1"/>
          </p:cNvSpPr>
          <p:nvPr>
            <p:ph type="title"/>
          </p:nvPr>
        </p:nvSpPr>
        <p:spPr>
          <a:xfrm flipH="1">
            <a:off x="4572000" y="1782698"/>
            <a:ext cx="1378526" cy="660102"/>
          </a:xfrm>
          <a:prstGeom prst="rect">
            <a:avLst/>
          </a:prstGeom>
        </p:spPr>
        <p:txBody>
          <a:bodyPr spcFirstLastPara="1" wrap="square" lIns="91425" tIns="91425" rIns="91425" bIns="91425" anchor="ctr" anchorCtr="0">
            <a:noAutofit/>
          </a:bodyPr>
          <a:lstStyle/>
          <a:p>
            <a:pPr lvl="0"/>
            <a:r>
              <a:rPr lang="en-US" sz="2000" dirty="0" err="1"/>
              <a:t>Páginas</a:t>
            </a:r>
            <a:r>
              <a:rPr lang="en-US" sz="2000" dirty="0"/>
              <a:t> 4-14</a:t>
            </a:r>
            <a:endParaRPr sz="2000" dirty="0"/>
          </a:p>
        </p:txBody>
      </p:sp>
      <p:sp>
        <p:nvSpPr>
          <p:cNvPr id="612" name="Google Shape;612;p39"/>
          <p:cNvSpPr txBox="1">
            <a:spLocks noGrp="1"/>
          </p:cNvSpPr>
          <p:nvPr>
            <p:ph type="subTitle" idx="2"/>
          </p:nvPr>
        </p:nvSpPr>
        <p:spPr>
          <a:xfrm>
            <a:off x="6213625" y="1940751"/>
            <a:ext cx="2637121" cy="338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1900" dirty="0" err="1"/>
              <a:t>Estados</a:t>
            </a:r>
            <a:r>
              <a:rPr lang="en-US" sz="1900" dirty="0"/>
              <a:t> de </a:t>
            </a:r>
            <a:r>
              <a:rPr lang="en-US" sz="1900" dirty="0" err="1"/>
              <a:t>Situación</a:t>
            </a:r>
            <a:r>
              <a:rPr lang="en-US" sz="1900" dirty="0"/>
              <a:t> (</a:t>
            </a:r>
            <a:r>
              <a:rPr lang="en-US" sz="1600" dirty="0" err="1"/>
              <a:t>Activos</a:t>
            </a:r>
            <a:r>
              <a:rPr lang="en-US" sz="1600" dirty="0"/>
              <a:t>, </a:t>
            </a:r>
            <a:r>
              <a:rPr lang="en-US" sz="1600" dirty="0" err="1"/>
              <a:t>obligaciones</a:t>
            </a:r>
            <a:r>
              <a:rPr lang="en-US" sz="1600" dirty="0"/>
              <a:t> y </a:t>
            </a:r>
            <a:r>
              <a:rPr lang="en-US" sz="1600" dirty="0" err="1"/>
              <a:t>activos</a:t>
            </a:r>
            <a:r>
              <a:rPr lang="en-US" sz="1600" dirty="0"/>
              <a:t> </a:t>
            </a:r>
            <a:r>
              <a:rPr lang="en-US" sz="1600" dirty="0" err="1"/>
              <a:t>netos</a:t>
            </a:r>
            <a:r>
              <a:rPr lang="en-US" sz="1600" dirty="0"/>
              <a:t>)</a:t>
            </a:r>
          </a:p>
          <a:p>
            <a:pPr marL="0" lvl="0" indent="0" algn="l" rtl="0">
              <a:spcBef>
                <a:spcPts val="0"/>
              </a:spcBef>
              <a:spcAft>
                <a:spcPts val="0"/>
              </a:spcAft>
              <a:buNone/>
            </a:pPr>
            <a:endParaRPr sz="1900" dirty="0"/>
          </a:p>
        </p:txBody>
      </p:sp>
      <p:sp>
        <p:nvSpPr>
          <p:cNvPr id="613" name="Google Shape;613;p39"/>
          <p:cNvSpPr txBox="1">
            <a:spLocks noGrp="1"/>
          </p:cNvSpPr>
          <p:nvPr>
            <p:ph type="title" idx="3"/>
          </p:nvPr>
        </p:nvSpPr>
        <p:spPr>
          <a:xfrm>
            <a:off x="712774" y="1787375"/>
            <a:ext cx="2889407" cy="1649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400" dirty="0">
                <a:solidFill>
                  <a:schemeClr val="lt1"/>
                </a:solidFill>
              </a:rPr>
              <a:t>TABLA DE CONTENIDO</a:t>
            </a:r>
            <a:endParaRPr sz="3400" dirty="0">
              <a:solidFill>
                <a:schemeClr val="lt1"/>
              </a:solidFill>
            </a:endParaRPr>
          </a:p>
        </p:txBody>
      </p:sp>
      <p:sp>
        <p:nvSpPr>
          <p:cNvPr id="616" name="Google Shape;616;p39"/>
          <p:cNvSpPr txBox="1">
            <a:spLocks noGrp="1"/>
          </p:cNvSpPr>
          <p:nvPr>
            <p:ph type="subTitle" idx="6"/>
          </p:nvPr>
        </p:nvSpPr>
        <p:spPr>
          <a:xfrm>
            <a:off x="6082659" y="3194400"/>
            <a:ext cx="3057212" cy="338400"/>
          </a:xfrm>
          <a:prstGeom prst="rect">
            <a:avLst/>
          </a:prstGeom>
        </p:spPr>
        <p:txBody>
          <a:bodyPr spcFirstLastPara="1" wrap="square" lIns="91425" tIns="91425" rIns="91425" bIns="91425" anchor="ctr" anchorCtr="0">
            <a:noAutofit/>
          </a:bodyPr>
          <a:lstStyle/>
          <a:p>
            <a:pPr marL="0" indent="0"/>
            <a:r>
              <a:rPr lang="en-US" dirty="0" err="1"/>
              <a:t>Estados</a:t>
            </a:r>
            <a:r>
              <a:rPr lang="en-US" dirty="0"/>
              <a:t> de </a:t>
            </a:r>
            <a:r>
              <a:rPr lang="en-US" dirty="0" err="1"/>
              <a:t>Actividades</a:t>
            </a:r>
            <a:endParaRPr lang="en-US" dirty="0"/>
          </a:p>
          <a:p>
            <a:pPr marL="0" indent="0"/>
            <a:r>
              <a:rPr lang="en-US" sz="1600" dirty="0"/>
              <a:t>(</a:t>
            </a:r>
            <a:r>
              <a:rPr lang="en-US" sz="1600" dirty="0" err="1"/>
              <a:t>Ingresos</a:t>
            </a:r>
            <a:r>
              <a:rPr lang="en-US" sz="1600" dirty="0"/>
              <a:t> y </a:t>
            </a:r>
            <a:r>
              <a:rPr lang="en-US" sz="1600" dirty="0" err="1"/>
              <a:t>gastos</a:t>
            </a:r>
            <a:r>
              <a:rPr lang="en-US" sz="1600" dirty="0"/>
              <a:t>) </a:t>
            </a:r>
          </a:p>
          <a:p>
            <a:pPr marL="0" lvl="0" indent="0" algn="l" rtl="0">
              <a:spcBef>
                <a:spcPts val="0"/>
              </a:spcBef>
              <a:spcAft>
                <a:spcPts val="0"/>
              </a:spcAft>
              <a:buNone/>
            </a:pPr>
            <a:endParaRPr lang="en-US" dirty="0"/>
          </a:p>
        </p:txBody>
      </p:sp>
      <p:sp>
        <p:nvSpPr>
          <p:cNvPr id="6" name="Google Shape;610;p39">
            <a:extLst>
              <a:ext uri="{FF2B5EF4-FFF2-40B4-BE49-F238E27FC236}">
                <a16:creationId xmlns:a16="http://schemas.microsoft.com/office/drawing/2014/main" id="{BA0E4A73-19BE-7A86-18A5-E8AEACE1E029}"/>
              </a:ext>
            </a:extLst>
          </p:cNvPr>
          <p:cNvSpPr txBox="1">
            <a:spLocks/>
          </p:cNvSpPr>
          <p:nvPr/>
        </p:nvSpPr>
        <p:spPr>
          <a:xfrm flipH="1">
            <a:off x="4599569" y="2864349"/>
            <a:ext cx="1350957" cy="660102"/>
          </a:xfrm>
          <a:prstGeom prst="rect">
            <a:avLst/>
          </a:prstGeom>
          <a:solidFill>
            <a:schemeClr val="dk1"/>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2500"/>
              <a:buFont typeface="Oswald"/>
              <a:buNone/>
              <a:defRPr sz="4000" b="1" i="0" u="none" strike="noStrike" cap="none">
                <a:solidFill>
                  <a:schemeClr val="lt1"/>
                </a:solidFill>
                <a:latin typeface="Oswald"/>
                <a:ea typeface="Oswald"/>
                <a:cs typeface="Oswald"/>
                <a:sym typeface="Oswald"/>
              </a:defRPr>
            </a:lvl1pPr>
            <a:lvl2pPr marR="0" lvl="1" algn="r" rtl="0">
              <a:lnSpc>
                <a:spcPct val="100000"/>
              </a:lnSpc>
              <a:spcBef>
                <a:spcPts val="0"/>
              </a:spcBef>
              <a:spcAft>
                <a:spcPts val="0"/>
              </a:spcAft>
              <a:buClr>
                <a:schemeClr val="dk1"/>
              </a:buClr>
              <a:buSzPts val="2500"/>
              <a:buFont typeface="Oswald"/>
              <a:buNone/>
              <a:defRPr sz="2500" b="0" i="0" u="none" strike="noStrike" cap="none">
                <a:solidFill>
                  <a:schemeClr val="dk1"/>
                </a:solidFill>
                <a:latin typeface="Oswald"/>
                <a:ea typeface="Oswald"/>
                <a:cs typeface="Oswald"/>
                <a:sym typeface="Oswald"/>
              </a:defRPr>
            </a:lvl2pPr>
            <a:lvl3pPr marR="0" lvl="2" algn="r" rtl="0">
              <a:lnSpc>
                <a:spcPct val="100000"/>
              </a:lnSpc>
              <a:spcBef>
                <a:spcPts val="0"/>
              </a:spcBef>
              <a:spcAft>
                <a:spcPts val="0"/>
              </a:spcAft>
              <a:buClr>
                <a:schemeClr val="dk1"/>
              </a:buClr>
              <a:buSzPts val="2500"/>
              <a:buFont typeface="Oswald"/>
              <a:buNone/>
              <a:defRPr sz="2500" b="0" i="0" u="none" strike="noStrike" cap="none">
                <a:solidFill>
                  <a:schemeClr val="dk1"/>
                </a:solidFill>
                <a:latin typeface="Oswald"/>
                <a:ea typeface="Oswald"/>
                <a:cs typeface="Oswald"/>
                <a:sym typeface="Oswald"/>
              </a:defRPr>
            </a:lvl3pPr>
            <a:lvl4pPr marR="0" lvl="3" algn="r" rtl="0">
              <a:lnSpc>
                <a:spcPct val="100000"/>
              </a:lnSpc>
              <a:spcBef>
                <a:spcPts val="0"/>
              </a:spcBef>
              <a:spcAft>
                <a:spcPts val="0"/>
              </a:spcAft>
              <a:buClr>
                <a:schemeClr val="dk1"/>
              </a:buClr>
              <a:buSzPts val="2500"/>
              <a:buFont typeface="Oswald"/>
              <a:buNone/>
              <a:defRPr sz="2500" b="0" i="0" u="none" strike="noStrike" cap="none">
                <a:solidFill>
                  <a:schemeClr val="dk1"/>
                </a:solidFill>
                <a:latin typeface="Oswald"/>
                <a:ea typeface="Oswald"/>
                <a:cs typeface="Oswald"/>
                <a:sym typeface="Oswald"/>
              </a:defRPr>
            </a:lvl4pPr>
            <a:lvl5pPr marR="0" lvl="4" algn="r" rtl="0">
              <a:lnSpc>
                <a:spcPct val="100000"/>
              </a:lnSpc>
              <a:spcBef>
                <a:spcPts val="0"/>
              </a:spcBef>
              <a:spcAft>
                <a:spcPts val="0"/>
              </a:spcAft>
              <a:buClr>
                <a:schemeClr val="dk1"/>
              </a:buClr>
              <a:buSzPts val="2500"/>
              <a:buFont typeface="Oswald"/>
              <a:buNone/>
              <a:defRPr sz="2500" b="0" i="0" u="none" strike="noStrike" cap="none">
                <a:solidFill>
                  <a:schemeClr val="dk1"/>
                </a:solidFill>
                <a:latin typeface="Oswald"/>
                <a:ea typeface="Oswald"/>
                <a:cs typeface="Oswald"/>
                <a:sym typeface="Oswald"/>
              </a:defRPr>
            </a:lvl5pPr>
            <a:lvl6pPr marR="0" lvl="5" algn="r" rtl="0">
              <a:lnSpc>
                <a:spcPct val="100000"/>
              </a:lnSpc>
              <a:spcBef>
                <a:spcPts val="0"/>
              </a:spcBef>
              <a:spcAft>
                <a:spcPts val="0"/>
              </a:spcAft>
              <a:buClr>
                <a:schemeClr val="dk1"/>
              </a:buClr>
              <a:buSzPts val="2500"/>
              <a:buFont typeface="Oswald"/>
              <a:buNone/>
              <a:defRPr sz="2500" b="0" i="0" u="none" strike="noStrike" cap="none">
                <a:solidFill>
                  <a:schemeClr val="dk1"/>
                </a:solidFill>
                <a:latin typeface="Oswald"/>
                <a:ea typeface="Oswald"/>
                <a:cs typeface="Oswald"/>
                <a:sym typeface="Oswald"/>
              </a:defRPr>
            </a:lvl6pPr>
            <a:lvl7pPr marR="0" lvl="6" algn="r" rtl="0">
              <a:lnSpc>
                <a:spcPct val="100000"/>
              </a:lnSpc>
              <a:spcBef>
                <a:spcPts val="0"/>
              </a:spcBef>
              <a:spcAft>
                <a:spcPts val="0"/>
              </a:spcAft>
              <a:buClr>
                <a:schemeClr val="dk1"/>
              </a:buClr>
              <a:buSzPts val="2500"/>
              <a:buFont typeface="Oswald"/>
              <a:buNone/>
              <a:defRPr sz="2500" b="0" i="0" u="none" strike="noStrike" cap="none">
                <a:solidFill>
                  <a:schemeClr val="dk1"/>
                </a:solidFill>
                <a:latin typeface="Oswald"/>
                <a:ea typeface="Oswald"/>
                <a:cs typeface="Oswald"/>
                <a:sym typeface="Oswald"/>
              </a:defRPr>
            </a:lvl7pPr>
            <a:lvl8pPr marR="0" lvl="7" algn="r" rtl="0">
              <a:lnSpc>
                <a:spcPct val="100000"/>
              </a:lnSpc>
              <a:spcBef>
                <a:spcPts val="0"/>
              </a:spcBef>
              <a:spcAft>
                <a:spcPts val="0"/>
              </a:spcAft>
              <a:buClr>
                <a:schemeClr val="dk1"/>
              </a:buClr>
              <a:buSzPts val="2500"/>
              <a:buFont typeface="Oswald"/>
              <a:buNone/>
              <a:defRPr sz="2500" b="0" i="0" u="none" strike="noStrike" cap="none">
                <a:solidFill>
                  <a:schemeClr val="dk1"/>
                </a:solidFill>
                <a:latin typeface="Oswald"/>
                <a:ea typeface="Oswald"/>
                <a:cs typeface="Oswald"/>
                <a:sym typeface="Oswald"/>
              </a:defRPr>
            </a:lvl8pPr>
            <a:lvl9pPr marR="0" lvl="8" algn="r" rtl="0">
              <a:lnSpc>
                <a:spcPct val="100000"/>
              </a:lnSpc>
              <a:spcBef>
                <a:spcPts val="0"/>
              </a:spcBef>
              <a:spcAft>
                <a:spcPts val="0"/>
              </a:spcAft>
              <a:buClr>
                <a:schemeClr val="dk1"/>
              </a:buClr>
              <a:buSzPts val="2500"/>
              <a:buFont typeface="Oswald"/>
              <a:buNone/>
              <a:defRPr sz="2500" b="0" i="0" u="none" strike="noStrike" cap="none">
                <a:solidFill>
                  <a:schemeClr val="dk1"/>
                </a:solidFill>
                <a:latin typeface="Oswald"/>
                <a:ea typeface="Oswald"/>
                <a:cs typeface="Oswald"/>
                <a:sym typeface="Oswald"/>
              </a:defRPr>
            </a:lvl9pPr>
          </a:lstStyle>
          <a:p>
            <a:r>
              <a:rPr lang="en-US" sz="2000" dirty="0" err="1"/>
              <a:t>Páginas</a:t>
            </a:r>
            <a:r>
              <a:rPr lang="en-US" sz="2000" dirty="0"/>
              <a:t> 15-20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7E875D-9A8A-7C0F-4DB1-2F464FEAB32E}"/>
              </a:ext>
            </a:extLst>
          </p:cNvPr>
          <p:cNvSpPr>
            <a:spLocks noGrp="1"/>
          </p:cNvSpPr>
          <p:nvPr>
            <p:ph type="body" idx="1"/>
          </p:nvPr>
        </p:nvSpPr>
        <p:spPr>
          <a:xfrm>
            <a:off x="717850" y="1337577"/>
            <a:ext cx="3350124" cy="3178800"/>
          </a:xfrm>
        </p:spPr>
        <p:txBody>
          <a:bodyPr/>
          <a:lstStyle/>
          <a:p>
            <a:pPr marL="0" lvl="0" indent="0" algn="l" rtl="0">
              <a:spcBef>
                <a:spcPts val="0"/>
              </a:spcBef>
              <a:spcAft>
                <a:spcPts val="0"/>
              </a:spcAft>
              <a:buNone/>
            </a:pPr>
            <a:r>
              <a:rPr lang="en-US" sz="1800" dirty="0"/>
              <a:t>2020: </a:t>
            </a:r>
            <a:r>
              <a:rPr lang="en-US" sz="1800" b="1" dirty="0"/>
              <a:t>$126,181</a:t>
            </a:r>
          </a:p>
          <a:p>
            <a:pPr marL="0" lvl="0" indent="0" algn="l" rtl="0">
              <a:spcBef>
                <a:spcPts val="0"/>
              </a:spcBef>
              <a:spcAft>
                <a:spcPts val="0"/>
              </a:spcAft>
              <a:buNone/>
            </a:pPr>
            <a:endParaRPr lang="en-US" sz="1800" b="1" dirty="0"/>
          </a:p>
          <a:p>
            <a:pPr marL="0" lvl="0" indent="0" algn="l" rtl="0">
              <a:spcBef>
                <a:spcPts val="0"/>
              </a:spcBef>
              <a:spcAft>
                <a:spcPts val="0"/>
              </a:spcAft>
              <a:buNone/>
            </a:pPr>
            <a:r>
              <a:rPr lang="en-US" sz="1800" dirty="0"/>
              <a:t>2021: </a:t>
            </a:r>
            <a:r>
              <a:rPr lang="en-US" sz="1800" b="1" dirty="0"/>
              <a:t>$123,610</a:t>
            </a:r>
          </a:p>
          <a:p>
            <a:pPr marL="0" lvl="0" indent="0" algn="l" rtl="0">
              <a:spcBef>
                <a:spcPts val="0"/>
              </a:spcBef>
              <a:spcAft>
                <a:spcPts val="0"/>
              </a:spcAft>
              <a:buNone/>
            </a:pPr>
            <a:endParaRPr lang="en-US" sz="1800" b="1" dirty="0"/>
          </a:p>
          <a:p>
            <a:pPr marL="0" lvl="0" indent="0" algn="l" rtl="0">
              <a:spcBef>
                <a:spcPts val="0"/>
              </a:spcBef>
              <a:spcAft>
                <a:spcPts val="0"/>
              </a:spcAft>
              <a:buNone/>
            </a:pPr>
            <a:r>
              <a:rPr lang="en-US" sz="1800" dirty="0"/>
              <a:t>2022: </a:t>
            </a:r>
            <a:r>
              <a:rPr lang="en-US" sz="1800" b="1" dirty="0"/>
              <a:t>$143,645</a:t>
            </a:r>
          </a:p>
          <a:p>
            <a:pPr marL="0" lvl="0" indent="0" algn="l" rtl="0">
              <a:spcBef>
                <a:spcPts val="0"/>
              </a:spcBef>
              <a:spcAft>
                <a:spcPts val="0"/>
              </a:spcAft>
              <a:buNone/>
            </a:pPr>
            <a:endParaRPr lang="en-US" sz="1800" b="1" dirty="0"/>
          </a:p>
          <a:p>
            <a:pPr marL="0" lvl="0" indent="0" algn="l" rtl="0">
              <a:spcBef>
                <a:spcPts val="0"/>
              </a:spcBef>
              <a:spcAft>
                <a:spcPts val="0"/>
              </a:spcAft>
              <a:buNone/>
            </a:pPr>
            <a:r>
              <a:rPr lang="en-US" sz="1800" dirty="0"/>
              <a:t>2023: </a:t>
            </a:r>
            <a:r>
              <a:rPr lang="en-US" sz="1800" b="1" dirty="0"/>
              <a:t>$77,537</a:t>
            </a:r>
          </a:p>
          <a:p>
            <a:endParaRPr lang="es-PR" dirty="0"/>
          </a:p>
        </p:txBody>
      </p:sp>
      <p:sp>
        <p:nvSpPr>
          <p:cNvPr id="3" name="Title 2">
            <a:extLst>
              <a:ext uri="{FF2B5EF4-FFF2-40B4-BE49-F238E27FC236}">
                <a16:creationId xmlns:a16="http://schemas.microsoft.com/office/drawing/2014/main" id="{B97878E0-9AB4-924D-36BE-EB1CFA18A9E0}"/>
              </a:ext>
            </a:extLst>
          </p:cNvPr>
          <p:cNvSpPr>
            <a:spLocks noGrp="1"/>
          </p:cNvSpPr>
          <p:nvPr>
            <p:ph type="title"/>
          </p:nvPr>
        </p:nvSpPr>
        <p:spPr/>
        <p:txBody>
          <a:bodyPr/>
          <a:lstStyle/>
          <a:p>
            <a:r>
              <a:rPr lang="en-US" dirty="0"/>
              <a:t> </a:t>
            </a:r>
            <a:r>
              <a:rPr lang="en-US" dirty="0" err="1"/>
              <a:t>Efectivo</a:t>
            </a:r>
            <a:endParaRPr lang="es-PR" dirty="0"/>
          </a:p>
        </p:txBody>
      </p:sp>
      <p:graphicFrame>
        <p:nvGraphicFramePr>
          <p:cNvPr id="6" name="Chart 5">
            <a:extLst>
              <a:ext uri="{FF2B5EF4-FFF2-40B4-BE49-F238E27FC236}">
                <a16:creationId xmlns:a16="http://schemas.microsoft.com/office/drawing/2014/main" id="{B223275B-CCD8-9FA1-4072-B23276895A5A}"/>
              </a:ext>
            </a:extLst>
          </p:cNvPr>
          <p:cNvGraphicFramePr/>
          <p:nvPr>
            <p:extLst>
              <p:ext uri="{D42A27DB-BD31-4B8C-83A1-F6EECF244321}">
                <p14:modId xmlns:p14="http://schemas.microsoft.com/office/powerpoint/2010/main" val="78439935"/>
              </p:ext>
            </p:extLst>
          </p:nvPr>
        </p:nvGraphicFramePr>
        <p:xfrm>
          <a:off x="3976270" y="1562655"/>
          <a:ext cx="4981477" cy="3261499"/>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0F1680FE-C5EF-3C22-F885-4294A1ADBB20}"/>
              </a:ext>
            </a:extLst>
          </p:cNvPr>
          <p:cNvSpPr txBox="1"/>
          <p:nvPr/>
        </p:nvSpPr>
        <p:spPr>
          <a:xfrm>
            <a:off x="7296989" y="4516377"/>
            <a:ext cx="2258122" cy="307777"/>
          </a:xfrm>
          <a:prstGeom prst="rect">
            <a:avLst/>
          </a:prstGeom>
          <a:noFill/>
        </p:spPr>
        <p:txBody>
          <a:bodyPr wrap="square" rtlCol="0">
            <a:spAutoFit/>
          </a:bodyPr>
          <a:lstStyle/>
          <a:p>
            <a:r>
              <a:rPr lang="es-PR" b="1" dirty="0"/>
              <a:t>* Balance sin auditar</a:t>
            </a:r>
          </a:p>
        </p:txBody>
      </p:sp>
      <p:sp>
        <p:nvSpPr>
          <p:cNvPr id="5" name="TextBox 4">
            <a:extLst>
              <a:ext uri="{FF2B5EF4-FFF2-40B4-BE49-F238E27FC236}">
                <a16:creationId xmlns:a16="http://schemas.microsoft.com/office/drawing/2014/main" id="{FB28CFC0-C79A-C515-AF70-24F5A7C2C39B}"/>
              </a:ext>
            </a:extLst>
          </p:cNvPr>
          <p:cNvSpPr txBox="1"/>
          <p:nvPr/>
        </p:nvSpPr>
        <p:spPr>
          <a:xfrm>
            <a:off x="8878465" y="4878838"/>
            <a:ext cx="1353292" cy="307777"/>
          </a:xfrm>
          <a:prstGeom prst="rect">
            <a:avLst/>
          </a:prstGeom>
          <a:noFill/>
        </p:spPr>
        <p:txBody>
          <a:bodyPr wrap="square" rtlCol="0">
            <a:spAutoFit/>
          </a:bodyPr>
          <a:lstStyle/>
          <a:p>
            <a:fld id="{4DA523E0-9C30-43B4-B780-6FBE00C70D7A}" type="slidenum">
              <a:rPr lang="es-PR" b="1" i="1" smtClean="0"/>
              <a:t>4</a:t>
            </a:fld>
            <a:endParaRPr lang="es-PR" b="1" i="1" dirty="0"/>
          </a:p>
        </p:txBody>
      </p:sp>
    </p:spTree>
    <p:extLst>
      <p:ext uri="{BB962C8B-B14F-4D97-AF65-F5344CB8AC3E}">
        <p14:creationId xmlns:p14="http://schemas.microsoft.com/office/powerpoint/2010/main" val="534233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7E875D-9A8A-7C0F-4DB1-2F464FEAB32E}"/>
              </a:ext>
            </a:extLst>
          </p:cNvPr>
          <p:cNvSpPr>
            <a:spLocks noGrp="1"/>
          </p:cNvSpPr>
          <p:nvPr>
            <p:ph type="body" idx="1"/>
          </p:nvPr>
        </p:nvSpPr>
        <p:spPr>
          <a:xfrm>
            <a:off x="796576" y="1241637"/>
            <a:ext cx="3350124" cy="3178800"/>
          </a:xfrm>
        </p:spPr>
        <p:txBody>
          <a:bodyPr/>
          <a:lstStyle/>
          <a:p>
            <a:pPr marL="0" lvl="0" indent="0" algn="l" rtl="0">
              <a:spcBef>
                <a:spcPts val="0"/>
              </a:spcBef>
              <a:spcAft>
                <a:spcPts val="0"/>
              </a:spcAft>
              <a:buNone/>
            </a:pPr>
            <a:r>
              <a:rPr lang="en-US" sz="1800" dirty="0"/>
              <a:t>2020: </a:t>
            </a:r>
            <a:r>
              <a:rPr lang="en-US" sz="1800" b="1" dirty="0"/>
              <a:t>$574</a:t>
            </a:r>
          </a:p>
          <a:p>
            <a:pPr marL="0" lvl="0" indent="0" algn="l" rtl="0">
              <a:spcBef>
                <a:spcPts val="0"/>
              </a:spcBef>
              <a:spcAft>
                <a:spcPts val="0"/>
              </a:spcAft>
              <a:buNone/>
            </a:pPr>
            <a:endParaRPr lang="en-US" sz="1800" b="1" dirty="0"/>
          </a:p>
          <a:p>
            <a:pPr marL="0" lvl="0" indent="0" algn="l" rtl="0">
              <a:spcBef>
                <a:spcPts val="0"/>
              </a:spcBef>
              <a:spcAft>
                <a:spcPts val="0"/>
              </a:spcAft>
              <a:buNone/>
            </a:pPr>
            <a:r>
              <a:rPr lang="en-US" sz="1800" dirty="0"/>
              <a:t>2021: </a:t>
            </a:r>
            <a:r>
              <a:rPr lang="en-US" sz="1800" b="1" dirty="0"/>
              <a:t>$837</a:t>
            </a:r>
          </a:p>
          <a:p>
            <a:pPr marL="0" lvl="0" indent="0" algn="l" rtl="0">
              <a:spcBef>
                <a:spcPts val="0"/>
              </a:spcBef>
              <a:spcAft>
                <a:spcPts val="0"/>
              </a:spcAft>
              <a:buNone/>
            </a:pPr>
            <a:endParaRPr lang="en-US" sz="1800" b="1" dirty="0"/>
          </a:p>
          <a:p>
            <a:pPr marL="0" lvl="0" indent="0" algn="l" rtl="0">
              <a:spcBef>
                <a:spcPts val="0"/>
              </a:spcBef>
              <a:spcAft>
                <a:spcPts val="0"/>
              </a:spcAft>
              <a:buNone/>
            </a:pPr>
            <a:r>
              <a:rPr lang="en-US" sz="1800" dirty="0"/>
              <a:t>2022: </a:t>
            </a:r>
            <a:r>
              <a:rPr lang="en-US" sz="1800" b="1" dirty="0"/>
              <a:t>$2,307</a:t>
            </a:r>
          </a:p>
          <a:p>
            <a:pPr marL="0" lvl="0" indent="0" algn="l" rtl="0">
              <a:spcBef>
                <a:spcPts val="0"/>
              </a:spcBef>
              <a:spcAft>
                <a:spcPts val="0"/>
              </a:spcAft>
              <a:buNone/>
            </a:pPr>
            <a:endParaRPr lang="en-US" sz="1800" b="1" dirty="0"/>
          </a:p>
          <a:p>
            <a:pPr marL="0" lvl="0" indent="0" algn="l" rtl="0">
              <a:spcBef>
                <a:spcPts val="0"/>
              </a:spcBef>
              <a:spcAft>
                <a:spcPts val="0"/>
              </a:spcAft>
              <a:buNone/>
            </a:pPr>
            <a:r>
              <a:rPr lang="en-US" sz="1800" dirty="0"/>
              <a:t>2023:</a:t>
            </a:r>
            <a:r>
              <a:rPr lang="en-US" sz="1800" b="1" dirty="0"/>
              <a:t> $2,890</a:t>
            </a:r>
          </a:p>
          <a:p>
            <a:endParaRPr lang="es-PR" dirty="0"/>
          </a:p>
        </p:txBody>
      </p:sp>
      <p:sp>
        <p:nvSpPr>
          <p:cNvPr id="3" name="Title 2">
            <a:extLst>
              <a:ext uri="{FF2B5EF4-FFF2-40B4-BE49-F238E27FC236}">
                <a16:creationId xmlns:a16="http://schemas.microsoft.com/office/drawing/2014/main" id="{B97878E0-9AB4-924D-36BE-EB1CFA18A9E0}"/>
              </a:ext>
            </a:extLst>
          </p:cNvPr>
          <p:cNvSpPr>
            <a:spLocks noGrp="1"/>
          </p:cNvSpPr>
          <p:nvPr>
            <p:ph type="title"/>
          </p:nvPr>
        </p:nvSpPr>
        <p:spPr/>
        <p:txBody>
          <a:bodyPr/>
          <a:lstStyle/>
          <a:p>
            <a:r>
              <a:rPr lang="en-US" dirty="0" err="1"/>
              <a:t>Cuentas</a:t>
            </a:r>
            <a:r>
              <a:rPr lang="en-US" dirty="0"/>
              <a:t> </a:t>
            </a:r>
            <a:r>
              <a:rPr lang="en-US" dirty="0" err="1"/>
              <a:t>por</a:t>
            </a:r>
            <a:r>
              <a:rPr lang="en-US" dirty="0"/>
              <a:t> </a:t>
            </a:r>
            <a:r>
              <a:rPr lang="en-US" dirty="0" err="1"/>
              <a:t>Cobrar</a:t>
            </a:r>
            <a:endParaRPr lang="es-PR" dirty="0"/>
          </a:p>
        </p:txBody>
      </p:sp>
      <p:graphicFrame>
        <p:nvGraphicFramePr>
          <p:cNvPr id="6" name="Chart 5">
            <a:extLst>
              <a:ext uri="{FF2B5EF4-FFF2-40B4-BE49-F238E27FC236}">
                <a16:creationId xmlns:a16="http://schemas.microsoft.com/office/drawing/2014/main" id="{B223275B-CCD8-9FA1-4072-B23276895A5A}"/>
              </a:ext>
            </a:extLst>
          </p:cNvPr>
          <p:cNvGraphicFramePr/>
          <p:nvPr>
            <p:extLst>
              <p:ext uri="{D42A27DB-BD31-4B8C-83A1-F6EECF244321}">
                <p14:modId xmlns:p14="http://schemas.microsoft.com/office/powerpoint/2010/main" val="3544790278"/>
              </p:ext>
            </p:extLst>
          </p:nvPr>
        </p:nvGraphicFramePr>
        <p:xfrm>
          <a:off x="4638907" y="1434773"/>
          <a:ext cx="4378369" cy="3261499"/>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BC69B2C5-2BED-4026-DCB0-BE37D0FDAD39}"/>
              </a:ext>
            </a:extLst>
          </p:cNvPr>
          <p:cNvSpPr txBox="1"/>
          <p:nvPr/>
        </p:nvSpPr>
        <p:spPr>
          <a:xfrm>
            <a:off x="7220548" y="4434662"/>
            <a:ext cx="2136712" cy="523220"/>
          </a:xfrm>
          <a:prstGeom prst="rect">
            <a:avLst/>
          </a:prstGeom>
          <a:noFill/>
        </p:spPr>
        <p:txBody>
          <a:bodyPr wrap="square" rtlCol="0">
            <a:spAutoFit/>
          </a:bodyPr>
          <a:lstStyle/>
          <a:p>
            <a:r>
              <a:rPr lang="es-PR" b="1" dirty="0"/>
              <a:t>* Balance sin auditar</a:t>
            </a:r>
          </a:p>
          <a:p>
            <a:endParaRPr lang="es-PR" dirty="0"/>
          </a:p>
        </p:txBody>
      </p:sp>
      <p:sp>
        <p:nvSpPr>
          <p:cNvPr id="5" name="TextBox 4">
            <a:extLst>
              <a:ext uri="{FF2B5EF4-FFF2-40B4-BE49-F238E27FC236}">
                <a16:creationId xmlns:a16="http://schemas.microsoft.com/office/drawing/2014/main" id="{4C640DCC-5986-7892-8FB3-E223AA05BD07}"/>
              </a:ext>
            </a:extLst>
          </p:cNvPr>
          <p:cNvSpPr txBox="1"/>
          <p:nvPr/>
        </p:nvSpPr>
        <p:spPr>
          <a:xfrm>
            <a:off x="8822898" y="4889006"/>
            <a:ext cx="642203" cy="307777"/>
          </a:xfrm>
          <a:prstGeom prst="rect">
            <a:avLst/>
          </a:prstGeom>
          <a:noFill/>
        </p:spPr>
        <p:txBody>
          <a:bodyPr wrap="square" rtlCol="0">
            <a:spAutoFit/>
          </a:bodyPr>
          <a:lstStyle/>
          <a:p>
            <a:fld id="{69168688-7F83-477F-A4B4-E4B2047A4ECB}" type="slidenum">
              <a:rPr lang="es-PR" b="1" i="1" smtClean="0"/>
              <a:t>5</a:t>
            </a:fld>
            <a:endParaRPr lang="es-PR" b="1" i="1" dirty="0"/>
          </a:p>
        </p:txBody>
      </p:sp>
    </p:spTree>
    <p:extLst>
      <p:ext uri="{BB962C8B-B14F-4D97-AF65-F5344CB8AC3E}">
        <p14:creationId xmlns:p14="http://schemas.microsoft.com/office/powerpoint/2010/main" val="3491724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7E875D-9A8A-7C0F-4DB1-2F464FEAB32E}"/>
              </a:ext>
            </a:extLst>
          </p:cNvPr>
          <p:cNvSpPr>
            <a:spLocks noGrp="1"/>
          </p:cNvSpPr>
          <p:nvPr>
            <p:ph type="body" idx="1"/>
          </p:nvPr>
        </p:nvSpPr>
        <p:spPr>
          <a:xfrm>
            <a:off x="717850" y="1261377"/>
            <a:ext cx="3350124" cy="3178800"/>
          </a:xfrm>
        </p:spPr>
        <p:txBody>
          <a:bodyPr/>
          <a:lstStyle/>
          <a:p>
            <a:pPr marL="0" lvl="0" indent="0" algn="l" rtl="0">
              <a:spcBef>
                <a:spcPts val="0"/>
              </a:spcBef>
              <a:spcAft>
                <a:spcPts val="0"/>
              </a:spcAft>
              <a:buNone/>
            </a:pPr>
            <a:endParaRPr lang="en-US" sz="1800" b="1" i="1" u="sng" dirty="0"/>
          </a:p>
          <a:p>
            <a:pPr marL="0" lvl="0" indent="0" algn="l" rtl="0">
              <a:spcBef>
                <a:spcPts val="0"/>
              </a:spcBef>
              <a:spcAft>
                <a:spcPts val="0"/>
              </a:spcAft>
              <a:buNone/>
            </a:pPr>
            <a:r>
              <a:rPr lang="en-US" sz="1800" dirty="0"/>
              <a:t>2020: </a:t>
            </a:r>
            <a:r>
              <a:rPr lang="en-US" sz="1800" b="1" dirty="0"/>
              <a:t>$2,650</a:t>
            </a:r>
          </a:p>
          <a:p>
            <a:pPr marL="0" lvl="0" indent="0" algn="l" rtl="0">
              <a:spcBef>
                <a:spcPts val="0"/>
              </a:spcBef>
              <a:spcAft>
                <a:spcPts val="0"/>
              </a:spcAft>
              <a:buNone/>
            </a:pPr>
            <a:endParaRPr lang="en-US" sz="1800" b="1" i="1" dirty="0"/>
          </a:p>
          <a:p>
            <a:pPr marL="0" lvl="0" indent="0" algn="l" rtl="0">
              <a:spcBef>
                <a:spcPts val="0"/>
              </a:spcBef>
              <a:spcAft>
                <a:spcPts val="0"/>
              </a:spcAft>
              <a:buNone/>
            </a:pPr>
            <a:r>
              <a:rPr lang="en-US" sz="1800" dirty="0"/>
              <a:t>2021:   </a:t>
            </a:r>
            <a:r>
              <a:rPr lang="en-US" sz="1800" b="1" dirty="0"/>
              <a:t>$1,207</a:t>
            </a:r>
          </a:p>
          <a:p>
            <a:pPr marL="0" lvl="0" indent="0" algn="l" rtl="0">
              <a:spcBef>
                <a:spcPts val="0"/>
              </a:spcBef>
              <a:spcAft>
                <a:spcPts val="0"/>
              </a:spcAft>
              <a:buNone/>
            </a:pPr>
            <a:endParaRPr lang="en-US" sz="1800" b="1" dirty="0"/>
          </a:p>
          <a:p>
            <a:pPr marL="0" lvl="0" indent="0" algn="l" rtl="0">
              <a:spcBef>
                <a:spcPts val="0"/>
              </a:spcBef>
              <a:spcAft>
                <a:spcPts val="0"/>
              </a:spcAft>
              <a:buNone/>
            </a:pPr>
            <a:r>
              <a:rPr lang="en-US" sz="1800" dirty="0"/>
              <a:t>2022:   </a:t>
            </a:r>
            <a:r>
              <a:rPr lang="en-US" sz="1800" b="1" dirty="0"/>
              <a:t>$ -</a:t>
            </a:r>
          </a:p>
          <a:p>
            <a:pPr marL="0" lvl="0" indent="0" algn="l" rtl="0">
              <a:spcBef>
                <a:spcPts val="0"/>
              </a:spcBef>
              <a:spcAft>
                <a:spcPts val="0"/>
              </a:spcAft>
              <a:buNone/>
            </a:pPr>
            <a:endParaRPr lang="en-US" sz="1800" b="1" dirty="0"/>
          </a:p>
          <a:p>
            <a:pPr marL="0" lvl="0" indent="0" algn="l" rtl="0">
              <a:spcBef>
                <a:spcPts val="0"/>
              </a:spcBef>
              <a:spcAft>
                <a:spcPts val="0"/>
              </a:spcAft>
              <a:buNone/>
            </a:pPr>
            <a:r>
              <a:rPr lang="en-US" sz="1800" dirty="0"/>
              <a:t>2023:   </a:t>
            </a:r>
            <a:r>
              <a:rPr lang="en-US" sz="1800" b="1" dirty="0"/>
              <a:t>$1,850</a:t>
            </a:r>
          </a:p>
          <a:p>
            <a:pPr marL="0" lvl="0" indent="0" algn="l" rtl="0">
              <a:spcBef>
                <a:spcPts val="0"/>
              </a:spcBef>
              <a:spcAft>
                <a:spcPts val="0"/>
              </a:spcAft>
              <a:buNone/>
            </a:pPr>
            <a:endParaRPr lang="en-US" sz="1800" b="1" dirty="0"/>
          </a:p>
          <a:p>
            <a:endParaRPr lang="es-PR" dirty="0"/>
          </a:p>
        </p:txBody>
      </p:sp>
      <p:sp>
        <p:nvSpPr>
          <p:cNvPr id="3" name="Title 2">
            <a:extLst>
              <a:ext uri="{FF2B5EF4-FFF2-40B4-BE49-F238E27FC236}">
                <a16:creationId xmlns:a16="http://schemas.microsoft.com/office/drawing/2014/main" id="{B97878E0-9AB4-924D-36BE-EB1CFA18A9E0}"/>
              </a:ext>
            </a:extLst>
          </p:cNvPr>
          <p:cNvSpPr>
            <a:spLocks noGrp="1"/>
          </p:cNvSpPr>
          <p:nvPr>
            <p:ph type="title"/>
          </p:nvPr>
        </p:nvSpPr>
        <p:spPr/>
        <p:txBody>
          <a:bodyPr/>
          <a:lstStyle/>
          <a:p>
            <a:r>
              <a:rPr lang="en-US" dirty="0" err="1"/>
              <a:t>Equipos</a:t>
            </a:r>
            <a:r>
              <a:rPr lang="en-US" dirty="0"/>
              <a:t> y </a:t>
            </a:r>
            <a:r>
              <a:rPr lang="en-US" dirty="0" err="1"/>
              <a:t>Muebles</a:t>
            </a:r>
            <a:r>
              <a:rPr lang="en-US" dirty="0"/>
              <a:t> de </a:t>
            </a:r>
            <a:r>
              <a:rPr lang="en-US" dirty="0" err="1"/>
              <a:t>Oficina</a:t>
            </a:r>
            <a:endParaRPr lang="es-PR" dirty="0"/>
          </a:p>
        </p:txBody>
      </p:sp>
      <p:sp>
        <p:nvSpPr>
          <p:cNvPr id="4" name="TextBox 3">
            <a:extLst>
              <a:ext uri="{FF2B5EF4-FFF2-40B4-BE49-F238E27FC236}">
                <a16:creationId xmlns:a16="http://schemas.microsoft.com/office/drawing/2014/main" id="{BC69B2C5-2BED-4026-DCB0-BE37D0FDAD39}"/>
              </a:ext>
            </a:extLst>
          </p:cNvPr>
          <p:cNvSpPr txBox="1"/>
          <p:nvPr/>
        </p:nvSpPr>
        <p:spPr>
          <a:xfrm>
            <a:off x="7227476" y="4462790"/>
            <a:ext cx="2136712" cy="523220"/>
          </a:xfrm>
          <a:prstGeom prst="rect">
            <a:avLst/>
          </a:prstGeom>
          <a:noFill/>
        </p:spPr>
        <p:txBody>
          <a:bodyPr wrap="square" rtlCol="0">
            <a:spAutoFit/>
          </a:bodyPr>
          <a:lstStyle/>
          <a:p>
            <a:r>
              <a:rPr lang="es-PR" b="1" dirty="0"/>
              <a:t>* Balance sin auditar</a:t>
            </a:r>
          </a:p>
          <a:p>
            <a:endParaRPr lang="es-PR" dirty="0"/>
          </a:p>
        </p:txBody>
      </p:sp>
      <p:graphicFrame>
        <p:nvGraphicFramePr>
          <p:cNvPr id="5" name="Chart 4">
            <a:extLst>
              <a:ext uri="{FF2B5EF4-FFF2-40B4-BE49-F238E27FC236}">
                <a16:creationId xmlns:a16="http://schemas.microsoft.com/office/drawing/2014/main" id="{D9EA6107-FC11-53A0-BE67-8A348D42CB9D}"/>
              </a:ext>
            </a:extLst>
          </p:cNvPr>
          <p:cNvGraphicFramePr/>
          <p:nvPr>
            <p:extLst>
              <p:ext uri="{D42A27DB-BD31-4B8C-83A1-F6EECF244321}">
                <p14:modId xmlns:p14="http://schemas.microsoft.com/office/powerpoint/2010/main" val="2892356984"/>
              </p:ext>
            </p:extLst>
          </p:nvPr>
        </p:nvGraphicFramePr>
        <p:xfrm>
          <a:off x="4574403" y="1434773"/>
          <a:ext cx="4287433" cy="328962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CCDC148F-CCA9-63E6-45E3-5EE3F90221B2}"/>
              </a:ext>
            </a:extLst>
          </p:cNvPr>
          <p:cNvSpPr txBox="1"/>
          <p:nvPr/>
        </p:nvSpPr>
        <p:spPr>
          <a:xfrm>
            <a:off x="8861836" y="4835723"/>
            <a:ext cx="789709" cy="307777"/>
          </a:xfrm>
          <a:prstGeom prst="rect">
            <a:avLst/>
          </a:prstGeom>
          <a:noFill/>
        </p:spPr>
        <p:txBody>
          <a:bodyPr wrap="square" rtlCol="0">
            <a:spAutoFit/>
          </a:bodyPr>
          <a:lstStyle/>
          <a:p>
            <a:fld id="{9D9FB97A-AE50-4133-892C-0A6844E215A6}" type="slidenum">
              <a:rPr lang="es-PR" b="1" i="1" smtClean="0"/>
              <a:t>6</a:t>
            </a:fld>
            <a:endParaRPr lang="es-PR" b="1" i="1" dirty="0"/>
          </a:p>
        </p:txBody>
      </p:sp>
    </p:spTree>
    <p:extLst>
      <p:ext uri="{BB962C8B-B14F-4D97-AF65-F5344CB8AC3E}">
        <p14:creationId xmlns:p14="http://schemas.microsoft.com/office/powerpoint/2010/main" val="3765817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3BC2FF7-A7A1-EB73-8F73-2A90D5D3B0B9}"/>
              </a:ext>
            </a:extLst>
          </p:cNvPr>
          <p:cNvSpPr>
            <a:spLocks noGrp="1"/>
          </p:cNvSpPr>
          <p:nvPr>
            <p:ph type="body" idx="1"/>
          </p:nvPr>
        </p:nvSpPr>
        <p:spPr/>
        <p:txBody>
          <a:bodyPr/>
          <a:lstStyle/>
          <a:p>
            <a:pPr marL="139700" indent="0" algn="just">
              <a:buNone/>
            </a:pPr>
            <a:r>
              <a:rPr lang="es-PR" sz="1600" dirty="0"/>
              <a:t>El Movimiento recibió como donativo un apartamento en Rio Piedras, Puerto Rico, para que el mismo fuera utilizado como oficina.  El documento de la donación se firmó por las partes en junio de 2013 y se estableció como valor del activo donado la cantidad de $70,000. El Movimiento tomó posesión  de la propiedad en la que hubo que incurrir  gastos de remodelación y comenzó a utilizarla en el 2015.</a:t>
            </a:r>
          </a:p>
          <a:p>
            <a:pPr marL="139700" indent="0" algn="just">
              <a:buNone/>
            </a:pPr>
            <a:endParaRPr lang="es-PR" sz="1600" dirty="0"/>
          </a:p>
          <a:p>
            <a:pPr marL="139700" indent="0" algn="just">
              <a:buNone/>
            </a:pPr>
            <a:r>
              <a:rPr lang="es-PR" sz="1600" dirty="0"/>
              <a:t>Durante el mes de abril de 2022, ya apareció la propiedad debidamente inscrita en el Registro de la Propiedad a nombre de Amnistía Internacional Sección de Puerto Rico.  Se  procedió entonces a registrar la misma en los estados financieros del año terminado el 31 de diciembre de 2021.</a:t>
            </a:r>
          </a:p>
        </p:txBody>
      </p:sp>
      <p:sp>
        <p:nvSpPr>
          <p:cNvPr id="3" name="Title 2">
            <a:extLst>
              <a:ext uri="{FF2B5EF4-FFF2-40B4-BE49-F238E27FC236}">
                <a16:creationId xmlns:a16="http://schemas.microsoft.com/office/drawing/2014/main" id="{82BEB701-4A29-3D2A-1E4D-D9169E64328F}"/>
              </a:ext>
            </a:extLst>
          </p:cNvPr>
          <p:cNvSpPr>
            <a:spLocks noGrp="1"/>
          </p:cNvSpPr>
          <p:nvPr>
            <p:ph type="title"/>
          </p:nvPr>
        </p:nvSpPr>
        <p:spPr/>
        <p:txBody>
          <a:bodyPr/>
          <a:lstStyle/>
          <a:p>
            <a:r>
              <a:rPr lang="es-PR" sz="3600" dirty="0"/>
              <a:t>Facilidades donde ubica la Oficina</a:t>
            </a:r>
          </a:p>
        </p:txBody>
      </p:sp>
      <p:sp>
        <p:nvSpPr>
          <p:cNvPr id="4" name="TextBox 3">
            <a:extLst>
              <a:ext uri="{FF2B5EF4-FFF2-40B4-BE49-F238E27FC236}">
                <a16:creationId xmlns:a16="http://schemas.microsoft.com/office/drawing/2014/main" id="{CC6ECB64-EB51-E012-4764-5634BA3AE9D6}"/>
              </a:ext>
            </a:extLst>
          </p:cNvPr>
          <p:cNvSpPr txBox="1"/>
          <p:nvPr/>
        </p:nvSpPr>
        <p:spPr>
          <a:xfrm>
            <a:off x="8866909" y="4833399"/>
            <a:ext cx="554181" cy="523220"/>
          </a:xfrm>
          <a:prstGeom prst="rect">
            <a:avLst/>
          </a:prstGeom>
          <a:noFill/>
        </p:spPr>
        <p:txBody>
          <a:bodyPr wrap="square" rtlCol="0">
            <a:spAutoFit/>
          </a:bodyPr>
          <a:lstStyle/>
          <a:p>
            <a:r>
              <a:rPr lang="en-US" b="1" i="1" dirty="0"/>
              <a:t>7</a:t>
            </a:r>
          </a:p>
          <a:p>
            <a:endParaRPr lang="en-US" dirty="0"/>
          </a:p>
        </p:txBody>
      </p:sp>
    </p:spTree>
    <p:extLst>
      <p:ext uri="{BB962C8B-B14F-4D97-AF65-F5344CB8AC3E}">
        <p14:creationId xmlns:p14="http://schemas.microsoft.com/office/powerpoint/2010/main" val="2720150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7E875D-9A8A-7C0F-4DB1-2F464FEAB32E}"/>
              </a:ext>
            </a:extLst>
          </p:cNvPr>
          <p:cNvSpPr>
            <a:spLocks noGrp="1"/>
          </p:cNvSpPr>
          <p:nvPr>
            <p:ph type="body" idx="1"/>
          </p:nvPr>
        </p:nvSpPr>
        <p:spPr>
          <a:xfrm>
            <a:off x="940113" y="1476122"/>
            <a:ext cx="3350124" cy="3178800"/>
          </a:xfrm>
        </p:spPr>
        <p:txBody>
          <a:bodyPr/>
          <a:lstStyle/>
          <a:p>
            <a:pPr marL="0" lvl="0" indent="0" algn="l" rtl="0">
              <a:spcBef>
                <a:spcPts val="0"/>
              </a:spcBef>
              <a:spcAft>
                <a:spcPts val="0"/>
              </a:spcAft>
              <a:buNone/>
            </a:pPr>
            <a:r>
              <a:rPr lang="en-US" sz="1800" dirty="0"/>
              <a:t>2020:  </a:t>
            </a:r>
            <a:r>
              <a:rPr lang="en-US" sz="1800" b="1" dirty="0"/>
              <a:t>$ -</a:t>
            </a:r>
          </a:p>
          <a:p>
            <a:pPr marL="0" lvl="0" indent="0" algn="l" rtl="0">
              <a:spcBef>
                <a:spcPts val="0"/>
              </a:spcBef>
              <a:spcAft>
                <a:spcPts val="0"/>
              </a:spcAft>
              <a:buNone/>
            </a:pPr>
            <a:endParaRPr lang="en-US" sz="1800" b="1" i="1" dirty="0"/>
          </a:p>
          <a:p>
            <a:pPr marL="0" lvl="0" indent="0" algn="l" rtl="0">
              <a:spcBef>
                <a:spcPts val="0"/>
              </a:spcBef>
              <a:spcAft>
                <a:spcPts val="0"/>
              </a:spcAft>
              <a:buNone/>
            </a:pPr>
            <a:r>
              <a:rPr lang="en-US" sz="1800" dirty="0"/>
              <a:t>2021:  </a:t>
            </a:r>
            <a:r>
              <a:rPr lang="en-US" sz="1800" b="1" dirty="0"/>
              <a:t>$67,667</a:t>
            </a:r>
          </a:p>
          <a:p>
            <a:pPr marL="0" lvl="0" indent="0" algn="l" rtl="0">
              <a:spcBef>
                <a:spcPts val="0"/>
              </a:spcBef>
              <a:spcAft>
                <a:spcPts val="0"/>
              </a:spcAft>
              <a:buNone/>
            </a:pPr>
            <a:endParaRPr lang="en-US" sz="1800" b="1" dirty="0"/>
          </a:p>
          <a:p>
            <a:pPr marL="0" lvl="0" indent="0" algn="l" rtl="0">
              <a:spcBef>
                <a:spcPts val="0"/>
              </a:spcBef>
              <a:spcAft>
                <a:spcPts val="0"/>
              </a:spcAft>
              <a:buNone/>
            </a:pPr>
            <a:r>
              <a:rPr lang="en-US" sz="1800" dirty="0"/>
              <a:t>2022:  </a:t>
            </a:r>
            <a:r>
              <a:rPr lang="en-US" sz="1800" b="1" dirty="0"/>
              <a:t>$65,334</a:t>
            </a:r>
          </a:p>
          <a:p>
            <a:pPr marL="0" lvl="0" indent="0" algn="l" rtl="0">
              <a:spcBef>
                <a:spcPts val="0"/>
              </a:spcBef>
              <a:spcAft>
                <a:spcPts val="0"/>
              </a:spcAft>
              <a:buNone/>
            </a:pPr>
            <a:endParaRPr lang="en-US" sz="1800" b="1" dirty="0"/>
          </a:p>
          <a:p>
            <a:pPr marL="0" lvl="0" indent="0" algn="l" rtl="0">
              <a:spcBef>
                <a:spcPts val="0"/>
              </a:spcBef>
              <a:spcAft>
                <a:spcPts val="0"/>
              </a:spcAft>
              <a:buNone/>
            </a:pPr>
            <a:r>
              <a:rPr lang="en-US" sz="1800" dirty="0"/>
              <a:t>2023:  </a:t>
            </a:r>
            <a:r>
              <a:rPr lang="en-US" sz="1800" b="1" dirty="0"/>
              <a:t>$63,001</a:t>
            </a:r>
          </a:p>
          <a:p>
            <a:endParaRPr lang="es-PR" dirty="0"/>
          </a:p>
        </p:txBody>
      </p:sp>
      <p:sp>
        <p:nvSpPr>
          <p:cNvPr id="3" name="Title 2">
            <a:extLst>
              <a:ext uri="{FF2B5EF4-FFF2-40B4-BE49-F238E27FC236}">
                <a16:creationId xmlns:a16="http://schemas.microsoft.com/office/drawing/2014/main" id="{B97878E0-9AB4-924D-36BE-EB1CFA18A9E0}"/>
              </a:ext>
            </a:extLst>
          </p:cNvPr>
          <p:cNvSpPr>
            <a:spLocks noGrp="1"/>
          </p:cNvSpPr>
          <p:nvPr>
            <p:ph type="title"/>
          </p:nvPr>
        </p:nvSpPr>
        <p:spPr/>
        <p:txBody>
          <a:bodyPr/>
          <a:lstStyle/>
          <a:p>
            <a:r>
              <a:rPr lang="en-US" sz="3600" dirty="0" err="1"/>
              <a:t>Facilidades</a:t>
            </a:r>
            <a:r>
              <a:rPr lang="en-US" sz="3600" dirty="0"/>
              <a:t> </a:t>
            </a:r>
            <a:r>
              <a:rPr lang="en-US" sz="3600" dirty="0" err="1"/>
              <a:t>donde</a:t>
            </a:r>
            <a:r>
              <a:rPr lang="en-US" sz="3600" dirty="0"/>
              <a:t> </a:t>
            </a:r>
            <a:r>
              <a:rPr lang="en-US" sz="3600" dirty="0" err="1"/>
              <a:t>ubica</a:t>
            </a:r>
            <a:r>
              <a:rPr lang="en-US" sz="3600" dirty="0"/>
              <a:t> la </a:t>
            </a:r>
            <a:r>
              <a:rPr lang="en-US" sz="3600" dirty="0" err="1"/>
              <a:t>Oficina</a:t>
            </a:r>
            <a:endParaRPr lang="es-PR" sz="3600" dirty="0"/>
          </a:p>
        </p:txBody>
      </p:sp>
      <p:sp>
        <p:nvSpPr>
          <p:cNvPr id="4" name="TextBox 3">
            <a:extLst>
              <a:ext uri="{FF2B5EF4-FFF2-40B4-BE49-F238E27FC236}">
                <a16:creationId xmlns:a16="http://schemas.microsoft.com/office/drawing/2014/main" id="{BC69B2C5-2BED-4026-DCB0-BE37D0FDAD39}"/>
              </a:ext>
            </a:extLst>
          </p:cNvPr>
          <p:cNvSpPr txBox="1"/>
          <p:nvPr/>
        </p:nvSpPr>
        <p:spPr>
          <a:xfrm>
            <a:off x="7234859" y="4416406"/>
            <a:ext cx="2136712" cy="523220"/>
          </a:xfrm>
          <a:prstGeom prst="rect">
            <a:avLst/>
          </a:prstGeom>
          <a:noFill/>
        </p:spPr>
        <p:txBody>
          <a:bodyPr wrap="square" rtlCol="0">
            <a:spAutoFit/>
          </a:bodyPr>
          <a:lstStyle/>
          <a:p>
            <a:r>
              <a:rPr lang="es-PR" b="1" dirty="0"/>
              <a:t>* Balance sin auditar</a:t>
            </a:r>
          </a:p>
          <a:p>
            <a:endParaRPr lang="es-PR" dirty="0"/>
          </a:p>
        </p:txBody>
      </p:sp>
      <p:graphicFrame>
        <p:nvGraphicFramePr>
          <p:cNvPr id="5" name="Chart 4">
            <a:extLst>
              <a:ext uri="{FF2B5EF4-FFF2-40B4-BE49-F238E27FC236}">
                <a16:creationId xmlns:a16="http://schemas.microsoft.com/office/drawing/2014/main" id="{6ECC7CD7-FFF7-4814-281A-6B8DDF6E5560}"/>
              </a:ext>
            </a:extLst>
          </p:cNvPr>
          <p:cNvGraphicFramePr/>
          <p:nvPr>
            <p:extLst>
              <p:ext uri="{D42A27DB-BD31-4B8C-83A1-F6EECF244321}">
                <p14:modId xmlns:p14="http://schemas.microsoft.com/office/powerpoint/2010/main" val="309027556"/>
              </p:ext>
            </p:extLst>
          </p:nvPr>
        </p:nvGraphicFramePr>
        <p:xfrm>
          <a:off x="4517808" y="1365295"/>
          <a:ext cx="4626192" cy="328962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4744F219-6905-CEA0-0F94-3D25FEA2E7E3}"/>
              </a:ext>
            </a:extLst>
          </p:cNvPr>
          <p:cNvSpPr txBox="1"/>
          <p:nvPr/>
        </p:nvSpPr>
        <p:spPr>
          <a:xfrm>
            <a:off x="8846127" y="4835723"/>
            <a:ext cx="928255" cy="307777"/>
          </a:xfrm>
          <a:prstGeom prst="rect">
            <a:avLst/>
          </a:prstGeom>
          <a:noFill/>
        </p:spPr>
        <p:txBody>
          <a:bodyPr wrap="square" rtlCol="0">
            <a:spAutoFit/>
          </a:bodyPr>
          <a:lstStyle/>
          <a:p>
            <a:fld id="{8D548C37-6124-48BF-8D50-D4732E7AC12D}" type="slidenum">
              <a:rPr lang="es-PR" b="1" i="1" smtClean="0"/>
              <a:t>8</a:t>
            </a:fld>
            <a:endParaRPr lang="es-PR" b="1" i="1" dirty="0"/>
          </a:p>
        </p:txBody>
      </p:sp>
    </p:spTree>
    <p:extLst>
      <p:ext uri="{BB962C8B-B14F-4D97-AF65-F5344CB8AC3E}">
        <p14:creationId xmlns:p14="http://schemas.microsoft.com/office/powerpoint/2010/main" val="1287467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7E875D-9A8A-7C0F-4DB1-2F464FEAB32E}"/>
              </a:ext>
            </a:extLst>
          </p:cNvPr>
          <p:cNvSpPr>
            <a:spLocks noGrp="1"/>
          </p:cNvSpPr>
          <p:nvPr>
            <p:ph type="body" idx="1"/>
          </p:nvPr>
        </p:nvSpPr>
        <p:spPr>
          <a:xfrm>
            <a:off x="943742" y="1476122"/>
            <a:ext cx="3350124" cy="3178800"/>
          </a:xfrm>
        </p:spPr>
        <p:txBody>
          <a:bodyPr/>
          <a:lstStyle/>
          <a:p>
            <a:pPr marL="0" lvl="0" indent="0" algn="l" rtl="0">
              <a:spcBef>
                <a:spcPts val="0"/>
              </a:spcBef>
              <a:spcAft>
                <a:spcPts val="0"/>
              </a:spcAft>
              <a:buNone/>
            </a:pPr>
            <a:r>
              <a:rPr lang="en-US" sz="1800" dirty="0"/>
              <a:t>2020:   </a:t>
            </a:r>
            <a:r>
              <a:rPr lang="en-US" sz="1800" b="1" dirty="0"/>
              <a:t>$129,405</a:t>
            </a:r>
          </a:p>
          <a:p>
            <a:pPr marL="0" lvl="0" indent="0" algn="l" rtl="0">
              <a:spcBef>
                <a:spcPts val="0"/>
              </a:spcBef>
              <a:spcAft>
                <a:spcPts val="0"/>
              </a:spcAft>
              <a:buNone/>
            </a:pPr>
            <a:endParaRPr lang="en-US" sz="1800" b="1" i="1" dirty="0"/>
          </a:p>
          <a:p>
            <a:pPr marL="0" indent="0">
              <a:buNone/>
            </a:pPr>
            <a:r>
              <a:rPr lang="en-US" sz="1800" dirty="0"/>
              <a:t>2021:   </a:t>
            </a:r>
            <a:r>
              <a:rPr lang="en-US" sz="1800" b="1" dirty="0"/>
              <a:t>$193,321</a:t>
            </a:r>
          </a:p>
          <a:p>
            <a:pPr marL="0" lvl="0" indent="0" algn="l" rtl="0">
              <a:spcBef>
                <a:spcPts val="0"/>
              </a:spcBef>
              <a:spcAft>
                <a:spcPts val="0"/>
              </a:spcAft>
              <a:buNone/>
            </a:pPr>
            <a:endParaRPr lang="en-US" sz="1800" b="1" dirty="0"/>
          </a:p>
          <a:p>
            <a:pPr marL="0" lvl="0" indent="0" algn="l" rtl="0">
              <a:spcBef>
                <a:spcPts val="0"/>
              </a:spcBef>
              <a:spcAft>
                <a:spcPts val="0"/>
              </a:spcAft>
              <a:buNone/>
            </a:pPr>
            <a:r>
              <a:rPr lang="en-US" sz="1800" dirty="0"/>
              <a:t>2022:   </a:t>
            </a:r>
            <a:r>
              <a:rPr lang="en-US" sz="1800" b="1" dirty="0"/>
              <a:t>$214,827</a:t>
            </a:r>
          </a:p>
          <a:p>
            <a:pPr marL="0" lvl="0" indent="0" algn="l" rtl="0">
              <a:spcBef>
                <a:spcPts val="0"/>
              </a:spcBef>
              <a:spcAft>
                <a:spcPts val="0"/>
              </a:spcAft>
              <a:buNone/>
            </a:pPr>
            <a:endParaRPr lang="en-US" sz="1800" b="1" dirty="0"/>
          </a:p>
          <a:p>
            <a:pPr marL="0" lvl="0" indent="0" algn="l" rtl="0">
              <a:spcBef>
                <a:spcPts val="0"/>
              </a:spcBef>
              <a:spcAft>
                <a:spcPts val="0"/>
              </a:spcAft>
              <a:buNone/>
            </a:pPr>
            <a:r>
              <a:rPr lang="en-US" sz="1800" dirty="0"/>
              <a:t>2023:   </a:t>
            </a:r>
            <a:r>
              <a:rPr lang="en-US" sz="1800" b="1" dirty="0"/>
              <a:t>$145,278</a:t>
            </a:r>
          </a:p>
          <a:p>
            <a:endParaRPr lang="es-PR" dirty="0"/>
          </a:p>
        </p:txBody>
      </p:sp>
      <p:sp>
        <p:nvSpPr>
          <p:cNvPr id="3" name="Title 2">
            <a:extLst>
              <a:ext uri="{FF2B5EF4-FFF2-40B4-BE49-F238E27FC236}">
                <a16:creationId xmlns:a16="http://schemas.microsoft.com/office/drawing/2014/main" id="{B97878E0-9AB4-924D-36BE-EB1CFA18A9E0}"/>
              </a:ext>
            </a:extLst>
          </p:cNvPr>
          <p:cNvSpPr>
            <a:spLocks noGrp="1"/>
          </p:cNvSpPr>
          <p:nvPr>
            <p:ph type="title"/>
          </p:nvPr>
        </p:nvSpPr>
        <p:spPr/>
        <p:txBody>
          <a:bodyPr/>
          <a:lstStyle/>
          <a:p>
            <a:r>
              <a:rPr lang="es-PR" dirty="0"/>
              <a:t>Total de Activos</a:t>
            </a:r>
          </a:p>
        </p:txBody>
      </p:sp>
      <p:sp>
        <p:nvSpPr>
          <p:cNvPr id="4" name="TextBox 3">
            <a:extLst>
              <a:ext uri="{FF2B5EF4-FFF2-40B4-BE49-F238E27FC236}">
                <a16:creationId xmlns:a16="http://schemas.microsoft.com/office/drawing/2014/main" id="{BC69B2C5-2BED-4026-DCB0-BE37D0FDAD39}"/>
              </a:ext>
            </a:extLst>
          </p:cNvPr>
          <p:cNvSpPr txBox="1"/>
          <p:nvPr/>
        </p:nvSpPr>
        <p:spPr>
          <a:xfrm>
            <a:off x="7206693" y="4463432"/>
            <a:ext cx="2136712" cy="523220"/>
          </a:xfrm>
          <a:prstGeom prst="rect">
            <a:avLst/>
          </a:prstGeom>
          <a:noFill/>
        </p:spPr>
        <p:txBody>
          <a:bodyPr wrap="square" rtlCol="0">
            <a:spAutoFit/>
          </a:bodyPr>
          <a:lstStyle/>
          <a:p>
            <a:r>
              <a:rPr lang="es-PR" b="1" dirty="0"/>
              <a:t>* Balance sin auditar</a:t>
            </a:r>
          </a:p>
          <a:p>
            <a:endParaRPr lang="es-PR" dirty="0"/>
          </a:p>
        </p:txBody>
      </p:sp>
      <p:graphicFrame>
        <p:nvGraphicFramePr>
          <p:cNvPr id="5" name="Chart 4">
            <a:extLst>
              <a:ext uri="{FF2B5EF4-FFF2-40B4-BE49-F238E27FC236}">
                <a16:creationId xmlns:a16="http://schemas.microsoft.com/office/drawing/2014/main" id="{103DC7E8-9303-EF15-9013-6998B9979D0B}"/>
              </a:ext>
            </a:extLst>
          </p:cNvPr>
          <p:cNvGraphicFramePr/>
          <p:nvPr>
            <p:extLst>
              <p:ext uri="{D42A27DB-BD31-4B8C-83A1-F6EECF244321}">
                <p14:modId xmlns:p14="http://schemas.microsoft.com/office/powerpoint/2010/main" val="3220796203"/>
              </p:ext>
            </p:extLst>
          </p:nvPr>
        </p:nvGraphicFramePr>
        <p:xfrm>
          <a:off x="4457937" y="1593895"/>
          <a:ext cx="4626192" cy="328962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289CDDE9-4217-E33A-6D2F-0E8B61AD2C3F}"/>
              </a:ext>
            </a:extLst>
          </p:cNvPr>
          <p:cNvSpPr txBox="1"/>
          <p:nvPr/>
        </p:nvSpPr>
        <p:spPr>
          <a:xfrm>
            <a:off x="8788482" y="4835723"/>
            <a:ext cx="591293" cy="307777"/>
          </a:xfrm>
          <a:prstGeom prst="rect">
            <a:avLst/>
          </a:prstGeom>
          <a:noFill/>
        </p:spPr>
        <p:txBody>
          <a:bodyPr wrap="square" rtlCol="0">
            <a:spAutoFit/>
          </a:bodyPr>
          <a:lstStyle/>
          <a:p>
            <a:fld id="{6F2BC82F-3D80-455B-B3B2-987F7F84A74D}" type="slidenum">
              <a:rPr lang="es-PR" b="1" i="1" smtClean="0"/>
              <a:t>9</a:t>
            </a:fld>
            <a:endParaRPr lang="es-PR" b="1" i="1" dirty="0"/>
          </a:p>
        </p:txBody>
      </p:sp>
    </p:spTree>
    <p:extLst>
      <p:ext uri="{BB962C8B-B14F-4D97-AF65-F5344CB8AC3E}">
        <p14:creationId xmlns:p14="http://schemas.microsoft.com/office/powerpoint/2010/main" val="3582628549"/>
      </p:ext>
    </p:extLst>
  </p:cSld>
  <p:clrMapOvr>
    <a:masterClrMapping/>
  </p:clrMapOvr>
</p:sld>
</file>

<file path=ppt/theme/theme1.xml><?xml version="1.0" encoding="utf-8"?>
<a:theme xmlns:a="http://schemas.openxmlformats.org/drawingml/2006/main" name="Worldwide Amnesty Day by Slidesgo">
  <a:themeElements>
    <a:clrScheme name="Simple Light">
      <a:dk1>
        <a:srgbClr val="000000"/>
      </a:dk1>
      <a:lt1>
        <a:srgbClr val="FFEC17"/>
      </a:lt1>
      <a:dk2>
        <a:srgbClr val="000000"/>
      </a:dk2>
      <a:lt2>
        <a:srgbClr val="FFEC17"/>
      </a:lt2>
      <a:accent1>
        <a:srgbClr val="000000"/>
      </a:accent1>
      <a:accent2>
        <a:srgbClr val="FFEC17"/>
      </a:accent2>
      <a:accent3>
        <a:srgbClr val="000000"/>
      </a:accent3>
      <a:accent4>
        <a:srgbClr val="FFEC17"/>
      </a:accent4>
      <a:accent5>
        <a:srgbClr val="000000"/>
      </a:accent5>
      <a:accent6>
        <a:srgbClr val="FFEC17"/>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Simple Light">
    <a:dk1>
      <a:srgbClr val="000000"/>
    </a:dk1>
    <a:lt1>
      <a:srgbClr val="FFEC17"/>
    </a:lt1>
    <a:dk2>
      <a:srgbClr val="000000"/>
    </a:dk2>
    <a:lt2>
      <a:srgbClr val="FFEC17"/>
    </a:lt2>
    <a:accent1>
      <a:srgbClr val="000000"/>
    </a:accent1>
    <a:accent2>
      <a:srgbClr val="FFEC17"/>
    </a:accent2>
    <a:accent3>
      <a:srgbClr val="000000"/>
    </a:accent3>
    <a:accent4>
      <a:srgbClr val="FFEC17"/>
    </a:accent4>
    <a:accent5>
      <a:srgbClr val="000000"/>
    </a:accent5>
    <a:accent6>
      <a:srgbClr val="FFEC17"/>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Simple Light">
    <a:dk1>
      <a:srgbClr val="000000"/>
    </a:dk1>
    <a:lt1>
      <a:srgbClr val="FFEC17"/>
    </a:lt1>
    <a:dk2>
      <a:srgbClr val="000000"/>
    </a:dk2>
    <a:lt2>
      <a:srgbClr val="FFEC17"/>
    </a:lt2>
    <a:accent1>
      <a:srgbClr val="000000"/>
    </a:accent1>
    <a:accent2>
      <a:srgbClr val="FFEC17"/>
    </a:accent2>
    <a:accent3>
      <a:srgbClr val="000000"/>
    </a:accent3>
    <a:accent4>
      <a:srgbClr val="FFEC17"/>
    </a:accent4>
    <a:accent5>
      <a:srgbClr val="000000"/>
    </a:accent5>
    <a:accent6>
      <a:srgbClr val="FFEC17"/>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Simple Light">
    <a:dk1>
      <a:srgbClr val="000000"/>
    </a:dk1>
    <a:lt1>
      <a:srgbClr val="FFEC17"/>
    </a:lt1>
    <a:dk2>
      <a:srgbClr val="000000"/>
    </a:dk2>
    <a:lt2>
      <a:srgbClr val="FFEC17"/>
    </a:lt2>
    <a:accent1>
      <a:srgbClr val="000000"/>
    </a:accent1>
    <a:accent2>
      <a:srgbClr val="FFEC17"/>
    </a:accent2>
    <a:accent3>
      <a:srgbClr val="000000"/>
    </a:accent3>
    <a:accent4>
      <a:srgbClr val="FFEC17"/>
    </a:accent4>
    <a:accent5>
      <a:srgbClr val="000000"/>
    </a:accent5>
    <a:accent6>
      <a:srgbClr val="FFEC17"/>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Simple Light">
    <a:dk1>
      <a:srgbClr val="000000"/>
    </a:dk1>
    <a:lt1>
      <a:srgbClr val="FFEC17"/>
    </a:lt1>
    <a:dk2>
      <a:srgbClr val="000000"/>
    </a:dk2>
    <a:lt2>
      <a:srgbClr val="FFEC17"/>
    </a:lt2>
    <a:accent1>
      <a:srgbClr val="000000"/>
    </a:accent1>
    <a:accent2>
      <a:srgbClr val="FFEC17"/>
    </a:accent2>
    <a:accent3>
      <a:srgbClr val="000000"/>
    </a:accent3>
    <a:accent4>
      <a:srgbClr val="FFEC17"/>
    </a:accent4>
    <a:accent5>
      <a:srgbClr val="000000"/>
    </a:accent5>
    <a:accent6>
      <a:srgbClr val="FFEC17"/>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Simple Light">
    <a:dk1>
      <a:srgbClr val="000000"/>
    </a:dk1>
    <a:lt1>
      <a:srgbClr val="FFEC17"/>
    </a:lt1>
    <a:dk2>
      <a:srgbClr val="000000"/>
    </a:dk2>
    <a:lt2>
      <a:srgbClr val="FFEC17"/>
    </a:lt2>
    <a:accent1>
      <a:srgbClr val="000000"/>
    </a:accent1>
    <a:accent2>
      <a:srgbClr val="FFEC17"/>
    </a:accent2>
    <a:accent3>
      <a:srgbClr val="000000"/>
    </a:accent3>
    <a:accent4>
      <a:srgbClr val="FFEC17"/>
    </a:accent4>
    <a:accent5>
      <a:srgbClr val="000000"/>
    </a:accent5>
    <a:accent6>
      <a:srgbClr val="FFEC17"/>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Simple Light">
    <a:dk1>
      <a:srgbClr val="000000"/>
    </a:dk1>
    <a:lt1>
      <a:srgbClr val="FFEC17"/>
    </a:lt1>
    <a:dk2>
      <a:srgbClr val="000000"/>
    </a:dk2>
    <a:lt2>
      <a:srgbClr val="FFEC17"/>
    </a:lt2>
    <a:accent1>
      <a:srgbClr val="000000"/>
    </a:accent1>
    <a:accent2>
      <a:srgbClr val="FFEC17"/>
    </a:accent2>
    <a:accent3>
      <a:srgbClr val="000000"/>
    </a:accent3>
    <a:accent4>
      <a:srgbClr val="FFEC17"/>
    </a:accent4>
    <a:accent5>
      <a:srgbClr val="000000"/>
    </a:accent5>
    <a:accent6>
      <a:srgbClr val="FFEC17"/>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Simple Light">
    <a:dk1>
      <a:srgbClr val="000000"/>
    </a:dk1>
    <a:lt1>
      <a:srgbClr val="FFEC17"/>
    </a:lt1>
    <a:dk2>
      <a:srgbClr val="000000"/>
    </a:dk2>
    <a:lt2>
      <a:srgbClr val="FFEC17"/>
    </a:lt2>
    <a:accent1>
      <a:srgbClr val="000000"/>
    </a:accent1>
    <a:accent2>
      <a:srgbClr val="FFEC17"/>
    </a:accent2>
    <a:accent3>
      <a:srgbClr val="000000"/>
    </a:accent3>
    <a:accent4>
      <a:srgbClr val="FFEC17"/>
    </a:accent4>
    <a:accent5>
      <a:srgbClr val="000000"/>
    </a:accent5>
    <a:accent6>
      <a:srgbClr val="FFEC17"/>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Simple Light">
    <a:dk1>
      <a:srgbClr val="000000"/>
    </a:dk1>
    <a:lt1>
      <a:srgbClr val="FFEC17"/>
    </a:lt1>
    <a:dk2>
      <a:srgbClr val="000000"/>
    </a:dk2>
    <a:lt2>
      <a:srgbClr val="FFEC17"/>
    </a:lt2>
    <a:accent1>
      <a:srgbClr val="000000"/>
    </a:accent1>
    <a:accent2>
      <a:srgbClr val="FFEC17"/>
    </a:accent2>
    <a:accent3>
      <a:srgbClr val="000000"/>
    </a:accent3>
    <a:accent4>
      <a:srgbClr val="FFEC17"/>
    </a:accent4>
    <a:accent5>
      <a:srgbClr val="000000"/>
    </a:accent5>
    <a:accent6>
      <a:srgbClr val="FFEC17"/>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Simple Light">
    <a:dk1>
      <a:srgbClr val="000000"/>
    </a:dk1>
    <a:lt1>
      <a:srgbClr val="FFEC17"/>
    </a:lt1>
    <a:dk2>
      <a:srgbClr val="000000"/>
    </a:dk2>
    <a:lt2>
      <a:srgbClr val="FFEC17"/>
    </a:lt2>
    <a:accent1>
      <a:srgbClr val="000000"/>
    </a:accent1>
    <a:accent2>
      <a:srgbClr val="FFEC17"/>
    </a:accent2>
    <a:accent3>
      <a:srgbClr val="000000"/>
    </a:accent3>
    <a:accent4>
      <a:srgbClr val="FFEC17"/>
    </a:accent4>
    <a:accent5>
      <a:srgbClr val="000000"/>
    </a:accent5>
    <a:accent6>
      <a:srgbClr val="FFEC17"/>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Simple Light">
    <a:dk1>
      <a:srgbClr val="000000"/>
    </a:dk1>
    <a:lt1>
      <a:srgbClr val="FFEC17"/>
    </a:lt1>
    <a:dk2>
      <a:srgbClr val="000000"/>
    </a:dk2>
    <a:lt2>
      <a:srgbClr val="FFEC17"/>
    </a:lt2>
    <a:accent1>
      <a:srgbClr val="000000"/>
    </a:accent1>
    <a:accent2>
      <a:srgbClr val="FFEC17"/>
    </a:accent2>
    <a:accent3>
      <a:srgbClr val="000000"/>
    </a:accent3>
    <a:accent4>
      <a:srgbClr val="FFEC17"/>
    </a:accent4>
    <a:accent5>
      <a:srgbClr val="000000"/>
    </a:accent5>
    <a:accent6>
      <a:srgbClr val="FFEC17"/>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Simple Light">
    <a:dk1>
      <a:srgbClr val="000000"/>
    </a:dk1>
    <a:lt1>
      <a:srgbClr val="FFEC17"/>
    </a:lt1>
    <a:dk2>
      <a:srgbClr val="000000"/>
    </a:dk2>
    <a:lt2>
      <a:srgbClr val="FFEC17"/>
    </a:lt2>
    <a:accent1>
      <a:srgbClr val="000000"/>
    </a:accent1>
    <a:accent2>
      <a:srgbClr val="FFEC17"/>
    </a:accent2>
    <a:accent3>
      <a:srgbClr val="000000"/>
    </a:accent3>
    <a:accent4>
      <a:srgbClr val="FFEC17"/>
    </a:accent4>
    <a:accent5>
      <a:srgbClr val="000000"/>
    </a:accent5>
    <a:accent6>
      <a:srgbClr val="FFEC17"/>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Simple Light">
    <a:dk1>
      <a:srgbClr val="000000"/>
    </a:dk1>
    <a:lt1>
      <a:srgbClr val="FFEC17"/>
    </a:lt1>
    <a:dk2>
      <a:srgbClr val="000000"/>
    </a:dk2>
    <a:lt2>
      <a:srgbClr val="FFEC17"/>
    </a:lt2>
    <a:accent1>
      <a:srgbClr val="000000"/>
    </a:accent1>
    <a:accent2>
      <a:srgbClr val="FFEC17"/>
    </a:accent2>
    <a:accent3>
      <a:srgbClr val="000000"/>
    </a:accent3>
    <a:accent4>
      <a:srgbClr val="FFEC17"/>
    </a:accent4>
    <a:accent5>
      <a:srgbClr val="000000"/>
    </a:accent5>
    <a:accent6>
      <a:srgbClr val="FFEC17"/>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840</TotalTime>
  <Words>1187</Words>
  <Application>Microsoft Office PowerPoint</Application>
  <PresentationFormat>On-screen Show (16:9)</PresentationFormat>
  <Paragraphs>193</Paragraphs>
  <Slides>22</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Arimo</vt:lpstr>
      <vt:lpstr>Oswald</vt:lpstr>
      <vt:lpstr>Roboto</vt:lpstr>
      <vt:lpstr>Worldwide Amnesty Day by Slidesgo</vt:lpstr>
      <vt:lpstr>Informe de Tesorería</vt:lpstr>
      <vt:lpstr>Datos a ser presentados</vt:lpstr>
      <vt:lpstr>Páginas 4-14</vt:lpstr>
      <vt:lpstr> Efectivo</vt:lpstr>
      <vt:lpstr>Cuentas por Cobrar</vt:lpstr>
      <vt:lpstr>Equipos y Muebles de Oficina</vt:lpstr>
      <vt:lpstr>Facilidades donde ubica la Oficina</vt:lpstr>
      <vt:lpstr>Facilidades donde ubica la Oficina</vt:lpstr>
      <vt:lpstr>Total de Activos</vt:lpstr>
      <vt:lpstr>Cuentas por Pagar</vt:lpstr>
      <vt:lpstr>Naturaleza de los Ingresos Diferidos</vt:lpstr>
      <vt:lpstr>Ingresos Diferidos</vt:lpstr>
      <vt:lpstr>Total de Obligaciones</vt:lpstr>
      <vt:lpstr>Activos Netos</vt:lpstr>
      <vt:lpstr>Naturaleza de los Ingresos</vt:lpstr>
      <vt:lpstr>Ingresos y Subvenciones (Sin Restricciones de parte de los donantes)</vt:lpstr>
      <vt:lpstr>Ingresos y Subvenciones (Con Restricciones de parte de los donantes)</vt:lpstr>
      <vt:lpstr>Naturaleza de los Gastos</vt:lpstr>
      <vt:lpstr>Gastos</vt:lpstr>
      <vt:lpstr>Cambios en los Activos Netos</vt:lpstr>
      <vt:lpstr>¿PREGUNTAS? </vt:lpstr>
      <vt:lpstr>¡GRACIAS!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WORLDWIDE AMNESTY DAY</dc:title>
  <dc:creator>Yaziel Gonzalez</dc:creator>
  <cp:lastModifiedBy>Norma Vazquez</cp:lastModifiedBy>
  <cp:revision>64</cp:revision>
  <dcterms:modified xsi:type="dcterms:W3CDTF">2024-04-19T20:15:30Z</dcterms:modified>
</cp:coreProperties>
</file>